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92" r:id="rId5"/>
    <p:sldId id="276" r:id="rId6"/>
    <p:sldId id="296" r:id="rId7"/>
    <p:sldId id="277" r:id="rId8"/>
    <p:sldId id="334" r:id="rId9"/>
    <p:sldId id="284" r:id="rId10"/>
    <p:sldId id="294" r:id="rId11"/>
    <p:sldId id="279" r:id="rId12"/>
    <p:sldId id="303" r:id="rId13"/>
    <p:sldId id="275" r:id="rId14"/>
    <p:sldId id="298" r:id="rId15"/>
    <p:sldId id="299" r:id="rId16"/>
    <p:sldId id="300" r:id="rId17"/>
    <p:sldId id="329" r:id="rId18"/>
    <p:sldId id="330" r:id="rId19"/>
    <p:sldId id="332" r:id="rId20"/>
    <p:sldId id="333" r:id="rId21"/>
    <p:sldId id="304" r:id="rId22"/>
    <p:sldId id="336" r:id="rId23"/>
    <p:sldId id="337" r:id="rId24"/>
    <p:sldId id="338" r:id="rId25"/>
    <p:sldId id="339" r:id="rId26"/>
    <p:sldId id="340" r:id="rId27"/>
    <p:sldId id="335" r:id="rId28"/>
    <p:sldId id="305" r:id="rId29"/>
    <p:sldId id="306" r:id="rId30"/>
    <p:sldId id="331" r:id="rId31"/>
    <p:sldId id="317" r:id="rId32"/>
    <p:sldId id="315" r:id="rId33"/>
    <p:sldId id="316" r:id="rId34"/>
    <p:sldId id="307" r:id="rId35"/>
    <p:sldId id="341" r:id="rId36"/>
    <p:sldId id="308" r:id="rId37"/>
    <p:sldId id="310" r:id="rId38"/>
    <p:sldId id="312" r:id="rId39"/>
    <p:sldId id="313" r:id="rId40"/>
    <p:sldId id="324" r:id="rId41"/>
    <p:sldId id="311" r:id="rId42"/>
    <p:sldId id="325" r:id="rId43"/>
    <p:sldId id="318" r:id="rId44"/>
    <p:sldId id="319" r:id="rId45"/>
    <p:sldId id="320" r:id="rId46"/>
    <p:sldId id="321" r:id="rId47"/>
    <p:sldId id="322" r:id="rId48"/>
    <p:sldId id="323" r:id="rId49"/>
    <p:sldId id="326" r:id="rId50"/>
    <p:sldId id="327" r:id="rId51"/>
    <p:sldId id="328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DCBDA-F7C1-4068-91B7-423A539791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E94D4F7-0D11-45DA-AC89-4422D64404F3}">
      <dgm:prSet phldrT="[Text]"/>
      <dgm:spPr/>
      <dgm:t>
        <a:bodyPr/>
        <a:lstStyle/>
        <a:p>
          <a:r>
            <a:rPr lang="en-US" dirty="0"/>
            <a:t>Admin</a:t>
          </a:r>
          <a:endParaRPr lang="en-IN" dirty="0"/>
        </a:p>
      </dgm:t>
    </dgm:pt>
    <dgm:pt modelId="{67FFCA9E-C673-4F22-B7DD-8A137080945C}" type="parTrans" cxnId="{3183B802-9635-4DAE-9AD2-921A79024552}">
      <dgm:prSet/>
      <dgm:spPr/>
      <dgm:t>
        <a:bodyPr/>
        <a:lstStyle/>
        <a:p>
          <a:endParaRPr lang="en-IN"/>
        </a:p>
      </dgm:t>
    </dgm:pt>
    <dgm:pt modelId="{13CE8BA4-B839-41FD-8EDB-96A9CF196067}" type="sibTrans" cxnId="{3183B802-9635-4DAE-9AD2-921A79024552}">
      <dgm:prSet/>
      <dgm:spPr/>
      <dgm:t>
        <a:bodyPr/>
        <a:lstStyle/>
        <a:p>
          <a:endParaRPr lang="en-IN"/>
        </a:p>
      </dgm:t>
    </dgm:pt>
    <dgm:pt modelId="{6724B653-BA46-4EE5-859A-174F9F4047A7}">
      <dgm:prSet phldrT="[Text]"/>
      <dgm:spPr/>
      <dgm:t>
        <a:bodyPr/>
        <a:lstStyle/>
        <a:p>
          <a:r>
            <a:rPr lang="en-US" dirty="0"/>
            <a:t>Login</a:t>
          </a:r>
          <a:endParaRPr lang="en-IN" dirty="0"/>
        </a:p>
      </dgm:t>
    </dgm:pt>
    <dgm:pt modelId="{717E4C75-EC99-4E5A-834B-0525CEBC5C3D}" type="parTrans" cxnId="{52040CB2-BD5B-4315-A3CC-4B3CD651553D}">
      <dgm:prSet/>
      <dgm:spPr/>
      <dgm:t>
        <a:bodyPr/>
        <a:lstStyle/>
        <a:p>
          <a:endParaRPr lang="en-IN"/>
        </a:p>
      </dgm:t>
    </dgm:pt>
    <dgm:pt modelId="{251857C4-73A0-4C16-BE60-0E78C4DF0D90}" type="sibTrans" cxnId="{52040CB2-BD5B-4315-A3CC-4B3CD651553D}">
      <dgm:prSet/>
      <dgm:spPr/>
      <dgm:t>
        <a:bodyPr/>
        <a:lstStyle/>
        <a:p>
          <a:endParaRPr lang="en-IN"/>
        </a:p>
      </dgm:t>
    </dgm:pt>
    <dgm:pt modelId="{6288DEF8-3D90-4530-85AD-3BC68E9D2B8A}">
      <dgm:prSet phldrT="[Text]"/>
      <dgm:spPr/>
      <dgm:t>
        <a:bodyPr/>
        <a:lstStyle/>
        <a:p>
          <a:r>
            <a:rPr lang="en-US" dirty="0"/>
            <a:t>User</a:t>
          </a:r>
          <a:endParaRPr lang="en-IN" dirty="0"/>
        </a:p>
      </dgm:t>
    </dgm:pt>
    <dgm:pt modelId="{DF4BCA65-8390-4C6C-8593-023F787DBCBE}" type="parTrans" cxnId="{1A29514D-FF29-47B1-880E-914EC1CF612E}">
      <dgm:prSet/>
      <dgm:spPr/>
      <dgm:t>
        <a:bodyPr/>
        <a:lstStyle/>
        <a:p>
          <a:endParaRPr lang="en-IN"/>
        </a:p>
      </dgm:t>
    </dgm:pt>
    <dgm:pt modelId="{E2B8D19A-BEEF-4487-8ED6-C81D76846BCF}" type="sibTrans" cxnId="{1A29514D-FF29-47B1-880E-914EC1CF612E}">
      <dgm:prSet/>
      <dgm:spPr/>
      <dgm:t>
        <a:bodyPr/>
        <a:lstStyle/>
        <a:p>
          <a:endParaRPr lang="en-IN"/>
        </a:p>
      </dgm:t>
    </dgm:pt>
    <dgm:pt modelId="{BD9870C6-E73D-4473-9DF3-4214FECFE8B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7ADC6B6-BA6A-4BB4-A6B6-E8B157F03748}" type="parTrans" cxnId="{2E1B7805-64B8-4342-A824-026DE686F60F}">
      <dgm:prSet/>
      <dgm:spPr/>
      <dgm:t>
        <a:bodyPr/>
        <a:lstStyle/>
        <a:p>
          <a:endParaRPr lang="en-IN"/>
        </a:p>
      </dgm:t>
    </dgm:pt>
    <dgm:pt modelId="{8393F441-94C6-42FF-9CAF-FF2EE7528638}" type="sibTrans" cxnId="{2E1B7805-64B8-4342-A824-026DE686F60F}">
      <dgm:prSet/>
      <dgm:spPr/>
      <dgm:t>
        <a:bodyPr/>
        <a:lstStyle/>
        <a:p>
          <a:endParaRPr lang="en-IN"/>
        </a:p>
      </dgm:t>
    </dgm:pt>
    <dgm:pt modelId="{70E2474C-704F-4592-8B14-039632C950FC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4950B645-B0D5-43D2-B813-98572C3A67DE}" type="parTrans" cxnId="{0EF61E8D-4CFF-43C7-BB12-A42D514887B8}">
      <dgm:prSet/>
      <dgm:spPr/>
      <dgm:t>
        <a:bodyPr/>
        <a:lstStyle/>
        <a:p>
          <a:endParaRPr lang="en-IN"/>
        </a:p>
      </dgm:t>
    </dgm:pt>
    <dgm:pt modelId="{7E999453-4710-48F7-83B2-FE54D8F2CCA9}" type="sibTrans" cxnId="{0EF61E8D-4CFF-43C7-BB12-A42D514887B8}">
      <dgm:prSet/>
      <dgm:spPr/>
      <dgm:t>
        <a:bodyPr/>
        <a:lstStyle/>
        <a:p>
          <a:endParaRPr lang="en-IN"/>
        </a:p>
      </dgm:t>
    </dgm:pt>
    <dgm:pt modelId="{5D6E37A4-5B66-4887-B6E6-CBD9D2ED0C63}">
      <dgm:prSet phldrT="[Text]"/>
      <dgm:spPr/>
      <dgm:t>
        <a:bodyPr/>
        <a:lstStyle/>
        <a:p>
          <a:r>
            <a:rPr lang="en-US" dirty="0"/>
            <a:t>Staff</a:t>
          </a:r>
          <a:endParaRPr lang="en-IN" dirty="0"/>
        </a:p>
      </dgm:t>
    </dgm:pt>
    <dgm:pt modelId="{5299F44E-FA9F-4D30-9F0C-90C72BF7B51F}" type="parTrans" cxnId="{97853686-AC3C-4DEF-B7C7-99EBE0AB4399}">
      <dgm:prSet/>
      <dgm:spPr/>
      <dgm:t>
        <a:bodyPr/>
        <a:lstStyle/>
        <a:p>
          <a:endParaRPr lang="en-IN"/>
        </a:p>
      </dgm:t>
    </dgm:pt>
    <dgm:pt modelId="{E334E7C0-B8AC-4670-A874-9FC44D8D69EE}" type="sibTrans" cxnId="{97853686-AC3C-4DEF-B7C7-99EBE0AB4399}">
      <dgm:prSet/>
      <dgm:spPr/>
      <dgm:t>
        <a:bodyPr/>
        <a:lstStyle/>
        <a:p>
          <a:endParaRPr lang="en-IN"/>
        </a:p>
      </dgm:t>
    </dgm:pt>
    <dgm:pt modelId="{D1475111-EF0B-4796-B31F-2FBE2440D0C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A2CAE9F-4A89-4F80-85FA-0D35C6179D16}" type="parTrans" cxnId="{74B85B7A-6D7F-41C9-8786-9DA444ED4846}">
      <dgm:prSet/>
      <dgm:spPr/>
      <dgm:t>
        <a:bodyPr/>
        <a:lstStyle/>
        <a:p>
          <a:endParaRPr lang="en-IN"/>
        </a:p>
      </dgm:t>
    </dgm:pt>
    <dgm:pt modelId="{B6901967-E3F6-45D3-90E5-3843940419D1}" type="sibTrans" cxnId="{74B85B7A-6D7F-41C9-8786-9DA444ED4846}">
      <dgm:prSet/>
      <dgm:spPr/>
      <dgm:t>
        <a:bodyPr/>
        <a:lstStyle/>
        <a:p>
          <a:endParaRPr lang="en-IN"/>
        </a:p>
      </dgm:t>
    </dgm:pt>
    <dgm:pt modelId="{8AD5E209-E0D2-4984-BCC9-7CEC8E85C66D}">
      <dgm:prSet phldrT="[Text]"/>
      <dgm:spPr/>
      <dgm:t>
        <a:bodyPr/>
        <a:lstStyle/>
        <a:p>
          <a:r>
            <a:rPr lang="en-US" dirty="0"/>
            <a:t>Patient reports </a:t>
          </a:r>
          <a:endParaRPr lang="en-IN" dirty="0"/>
        </a:p>
      </dgm:t>
    </dgm:pt>
    <dgm:pt modelId="{9E5A8EEA-C142-409B-A16B-28C509ABC87C}" type="parTrans" cxnId="{44B4BE84-479E-47B9-B389-329B0623B526}">
      <dgm:prSet/>
      <dgm:spPr/>
      <dgm:t>
        <a:bodyPr/>
        <a:lstStyle/>
        <a:p>
          <a:endParaRPr lang="en-IN"/>
        </a:p>
      </dgm:t>
    </dgm:pt>
    <dgm:pt modelId="{F565407E-9470-4402-9924-4B40BE4BE60E}" type="sibTrans" cxnId="{44B4BE84-479E-47B9-B389-329B0623B526}">
      <dgm:prSet/>
      <dgm:spPr/>
      <dgm:t>
        <a:bodyPr/>
        <a:lstStyle/>
        <a:p>
          <a:endParaRPr lang="en-IN"/>
        </a:p>
      </dgm:t>
    </dgm:pt>
    <dgm:pt modelId="{EE1CC7F4-309E-478C-BD3F-48FFDE5C473C}">
      <dgm:prSet phldrT="[Text]"/>
      <dgm:spPr/>
      <dgm:t>
        <a:bodyPr/>
        <a:lstStyle/>
        <a:p>
          <a:r>
            <a:rPr lang="en-US" dirty="0"/>
            <a:t>Staff management</a:t>
          </a:r>
          <a:endParaRPr lang="en-IN" dirty="0"/>
        </a:p>
      </dgm:t>
    </dgm:pt>
    <dgm:pt modelId="{FA3BA66F-ABF8-47D5-A03D-0038B62C0469}" type="parTrans" cxnId="{4427929E-32BA-49B6-851A-51361FF0C972}">
      <dgm:prSet/>
      <dgm:spPr/>
      <dgm:t>
        <a:bodyPr/>
        <a:lstStyle/>
        <a:p>
          <a:endParaRPr lang="en-IN"/>
        </a:p>
      </dgm:t>
    </dgm:pt>
    <dgm:pt modelId="{14B6803E-0FD3-451C-B0A1-D9F6423273DA}" type="sibTrans" cxnId="{4427929E-32BA-49B6-851A-51361FF0C972}">
      <dgm:prSet/>
      <dgm:spPr/>
      <dgm:t>
        <a:bodyPr/>
        <a:lstStyle/>
        <a:p>
          <a:endParaRPr lang="en-IN"/>
        </a:p>
      </dgm:t>
    </dgm:pt>
    <dgm:pt modelId="{7947DC65-7808-4C3B-AF13-76512CC9609D}">
      <dgm:prSet phldrT="[Text]"/>
      <dgm:spPr/>
      <dgm:t>
        <a:bodyPr/>
        <a:lstStyle/>
        <a:p>
          <a:r>
            <a:rPr lang="en-US" dirty="0"/>
            <a:t>Generate reports &amp; insights </a:t>
          </a:r>
          <a:endParaRPr lang="en-IN" dirty="0"/>
        </a:p>
      </dgm:t>
    </dgm:pt>
    <dgm:pt modelId="{3BC1C8AA-5E4D-4F2D-B351-DFC6D19687EF}" type="parTrans" cxnId="{E40D97CF-7AF5-43AE-B958-4C9A2C890E44}">
      <dgm:prSet/>
      <dgm:spPr/>
      <dgm:t>
        <a:bodyPr/>
        <a:lstStyle/>
        <a:p>
          <a:endParaRPr lang="en-IN"/>
        </a:p>
      </dgm:t>
    </dgm:pt>
    <dgm:pt modelId="{E42AD7BD-C136-4D82-9E7C-85CC277031B7}" type="sibTrans" cxnId="{E40D97CF-7AF5-43AE-B958-4C9A2C890E44}">
      <dgm:prSet/>
      <dgm:spPr/>
      <dgm:t>
        <a:bodyPr/>
        <a:lstStyle/>
        <a:p>
          <a:endParaRPr lang="en-IN"/>
        </a:p>
      </dgm:t>
    </dgm:pt>
    <dgm:pt modelId="{FB801032-DF2B-42B3-830A-187B6DF5968F}">
      <dgm:prSet phldrT="[Text]"/>
      <dgm:spPr/>
      <dgm:t>
        <a:bodyPr/>
        <a:lstStyle/>
        <a:p>
          <a:r>
            <a:rPr lang="en-US" dirty="0"/>
            <a:t>Signup</a:t>
          </a:r>
          <a:endParaRPr lang="en-IN" dirty="0"/>
        </a:p>
      </dgm:t>
    </dgm:pt>
    <dgm:pt modelId="{EC843225-BE20-4BC2-B805-08640FC06A66}" type="parTrans" cxnId="{40AEDD4D-8502-4B44-9D59-7BE9B6557E27}">
      <dgm:prSet/>
      <dgm:spPr/>
      <dgm:t>
        <a:bodyPr/>
        <a:lstStyle/>
        <a:p>
          <a:endParaRPr lang="en-IN"/>
        </a:p>
      </dgm:t>
    </dgm:pt>
    <dgm:pt modelId="{81C1A7C3-AAEB-4DCB-B758-0E6FDCBBC3BF}" type="sibTrans" cxnId="{40AEDD4D-8502-4B44-9D59-7BE9B6557E27}">
      <dgm:prSet/>
      <dgm:spPr/>
      <dgm:t>
        <a:bodyPr/>
        <a:lstStyle/>
        <a:p>
          <a:endParaRPr lang="en-IN"/>
        </a:p>
      </dgm:t>
    </dgm:pt>
    <dgm:pt modelId="{5BD69FAD-9FC6-472C-8EB8-803160C6DCE3}">
      <dgm:prSet phldrT="[Text]"/>
      <dgm:spPr/>
      <dgm:t>
        <a:bodyPr/>
        <a:lstStyle/>
        <a:p>
          <a:r>
            <a:rPr lang="en-US" dirty="0"/>
            <a:t>Scheduling tasks/appointments</a:t>
          </a:r>
          <a:endParaRPr lang="en-IN" dirty="0"/>
        </a:p>
      </dgm:t>
    </dgm:pt>
    <dgm:pt modelId="{4DE69CB8-8835-4F87-920C-FE9CF430B76C}" type="parTrans" cxnId="{82A04A20-E508-47FC-A503-AEC13BDBDB77}">
      <dgm:prSet/>
      <dgm:spPr/>
      <dgm:t>
        <a:bodyPr/>
        <a:lstStyle/>
        <a:p>
          <a:endParaRPr lang="en-IN"/>
        </a:p>
      </dgm:t>
    </dgm:pt>
    <dgm:pt modelId="{3AD42063-E2EE-464A-ADE4-B589FB5E6BFA}" type="sibTrans" cxnId="{82A04A20-E508-47FC-A503-AEC13BDBDB77}">
      <dgm:prSet/>
      <dgm:spPr/>
      <dgm:t>
        <a:bodyPr/>
        <a:lstStyle/>
        <a:p>
          <a:endParaRPr lang="en-IN"/>
        </a:p>
      </dgm:t>
    </dgm:pt>
    <dgm:pt modelId="{E9C2E892-E7E4-407F-A988-9E96166861A7}">
      <dgm:prSet phldrT="[Text]"/>
      <dgm:spPr/>
      <dgm:t>
        <a:bodyPr/>
        <a:lstStyle/>
        <a:p>
          <a:r>
            <a:rPr lang="en-US" dirty="0"/>
            <a:t>Patient history</a:t>
          </a:r>
          <a:endParaRPr lang="en-IN" dirty="0"/>
        </a:p>
      </dgm:t>
    </dgm:pt>
    <dgm:pt modelId="{BBD2064B-B5F0-48B4-8538-3A37924FFED7}" type="parTrans" cxnId="{43FAB1B1-4908-4BDF-AE30-5C67BE682168}">
      <dgm:prSet/>
      <dgm:spPr/>
      <dgm:t>
        <a:bodyPr/>
        <a:lstStyle/>
        <a:p>
          <a:endParaRPr lang="en-IN"/>
        </a:p>
      </dgm:t>
    </dgm:pt>
    <dgm:pt modelId="{9D613679-F14D-4801-8186-949CDE5E4D31}" type="sibTrans" cxnId="{43FAB1B1-4908-4BDF-AE30-5C67BE682168}">
      <dgm:prSet/>
      <dgm:spPr/>
      <dgm:t>
        <a:bodyPr/>
        <a:lstStyle/>
        <a:p>
          <a:endParaRPr lang="en-IN"/>
        </a:p>
      </dgm:t>
    </dgm:pt>
    <dgm:pt modelId="{9F188247-8413-4A61-88EF-4DE4DC76B590}">
      <dgm:prSet phldrT="[Text]"/>
      <dgm:spPr/>
      <dgm:t>
        <a:bodyPr/>
        <a:lstStyle/>
        <a:p>
          <a:endParaRPr lang="en-IN" dirty="0"/>
        </a:p>
      </dgm:t>
    </dgm:pt>
    <dgm:pt modelId="{C5094C22-73E3-4D71-BA18-844F9D8F883D}" type="parTrans" cxnId="{02AAE986-ED78-4983-9839-8BF98994FD4C}">
      <dgm:prSet/>
      <dgm:spPr/>
      <dgm:t>
        <a:bodyPr/>
        <a:lstStyle/>
        <a:p>
          <a:endParaRPr lang="en-IN"/>
        </a:p>
      </dgm:t>
    </dgm:pt>
    <dgm:pt modelId="{FBA8AD17-BB6F-45BB-AF13-15EA0739FAF3}" type="sibTrans" cxnId="{02AAE986-ED78-4983-9839-8BF98994FD4C}">
      <dgm:prSet/>
      <dgm:spPr/>
      <dgm:t>
        <a:bodyPr/>
        <a:lstStyle/>
        <a:p>
          <a:endParaRPr lang="en-IN"/>
        </a:p>
      </dgm:t>
    </dgm:pt>
    <dgm:pt modelId="{1159F418-9DD7-4B89-A9D5-002C0077A9A4}">
      <dgm:prSet phldrT="[Text]"/>
      <dgm:spPr/>
      <dgm:t>
        <a:bodyPr/>
        <a:lstStyle/>
        <a:p>
          <a:r>
            <a:rPr lang="en-US" dirty="0"/>
            <a:t>Home visit scheduling</a:t>
          </a:r>
          <a:endParaRPr lang="en-IN" dirty="0"/>
        </a:p>
      </dgm:t>
    </dgm:pt>
    <dgm:pt modelId="{FBBD256B-20F4-4D36-926E-E7FE4E7C6A9E}" type="parTrans" cxnId="{7800C4C4-9D2F-4C40-8597-72A8B7B1D129}">
      <dgm:prSet/>
      <dgm:spPr/>
      <dgm:t>
        <a:bodyPr/>
        <a:lstStyle/>
        <a:p>
          <a:endParaRPr lang="en-IN"/>
        </a:p>
      </dgm:t>
    </dgm:pt>
    <dgm:pt modelId="{20A6854E-3445-4AF3-B036-51831695A170}" type="sibTrans" cxnId="{7800C4C4-9D2F-4C40-8597-72A8B7B1D129}">
      <dgm:prSet/>
      <dgm:spPr/>
      <dgm:t>
        <a:bodyPr/>
        <a:lstStyle/>
        <a:p>
          <a:endParaRPr lang="en-IN"/>
        </a:p>
      </dgm:t>
    </dgm:pt>
    <dgm:pt modelId="{E934A47C-1B85-4A3D-9943-0EFAA3B2FB57}">
      <dgm:prSet phldrT="[Text]"/>
      <dgm:spPr/>
      <dgm:t>
        <a:bodyPr/>
        <a:lstStyle/>
        <a:p>
          <a:endParaRPr lang="en-IN" dirty="0"/>
        </a:p>
      </dgm:t>
    </dgm:pt>
    <dgm:pt modelId="{D86D0369-B494-482D-8E95-E80973564780}" type="parTrans" cxnId="{66EC84DB-8BA9-472E-A5A7-F2656CE5A3F4}">
      <dgm:prSet/>
      <dgm:spPr/>
      <dgm:t>
        <a:bodyPr/>
        <a:lstStyle/>
        <a:p>
          <a:endParaRPr lang="en-IN"/>
        </a:p>
      </dgm:t>
    </dgm:pt>
    <dgm:pt modelId="{E9988796-C911-4080-8720-2BB9DA087316}" type="sibTrans" cxnId="{66EC84DB-8BA9-472E-A5A7-F2656CE5A3F4}">
      <dgm:prSet/>
      <dgm:spPr/>
      <dgm:t>
        <a:bodyPr/>
        <a:lstStyle/>
        <a:p>
          <a:endParaRPr lang="en-IN"/>
        </a:p>
      </dgm:t>
    </dgm:pt>
    <dgm:pt modelId="{2FD96A3F-AD4A-470E-8D70-111827B8E372}">
      <dgm:prSet phldrT="[Text]"/>
      <dgm:spPr/>
      <dgm:t>
        <a:bodyPr/>
        <a:lstStyle/>
        <a:p>
          <a:r>
            <a:rPr lang="en-US" dirty="0"/>
            <a:t>Feedback &amp; reviews</a:t>
          </a:r>
          <a:endParaRPr lang="en-IN" dirty="0"/>
        </a:p>
      </dgm:t>
    </dgm:pt>
    <dgm:pt modelId="{9FEA2FD2-C4CE-45F6-9FEC-34D1CB444DE5}" type="parTrans" cxnId="{75F2F0A9-2359-4DA2-8902-9C96FD75A286}">
      <dgm:prSet/>
      <dgm:spPr/>
      <dgm:t>
        <a:bodyPr/>
        <a:lstStyle/>
        <a:p>
          <a:endParaRPr lang="en-IN"/>
        </a:p>
      </dgm:t>
    </dgm:pt>
    <dgm:pt modelId="{A68D12FF-B8C4-446F-8AA0-B3777C84633F}" type="sibTrans" cxnId="{75F2F0A9-2359-4DA2-8902-9C96FD75A286}">
      <dgm:prSet/>
      <dgm:spPr/>
      <dgm:t>
        <a:bodyPr/>
        <a:lstStyle/>
        <a:p>
          <a:endParaRPr lang="en-IN"/>
        </a:p>
      </dgm:t>
    </dgm:pt>
    <dgm:pt modelId="{DA336D31-5D2B-4865-8E8B-779218DC8BC8}">
      <dgm:prSet phldrT="[Text]"/>
      <dgm:spPr/>
      <dgm:t>
        <a:bodyPr/>
        <a:lstStyle/>
        <a:p>
          <a:r>
            <a:rPr lang="en-US" dirty="0"/>
            <a:t>Profile management</a:t>
          </a:r>
          <a:endParaRPr lang="en-IN" dirty="0"/>
        </a:p>
      </dgm:t>
    </dgm:pt>
    <dgm:pt modelId="{1ED38E77-7834-4976-B384-23CF8CD1EA96}" type="parTrans" cxnId="{DE8D4E2B-FEB4-430D-95E3-868B3CCBE99E}">
      <dgm:prSet/>
      <dgm:spPr/>
      <dgm:t>
        <a:bodyPr/>
        <a:lstStyle/>
        <a:p>
          <a:endParaRPr lang="en-IN"/>
        </a:p>
      </dgm:t>
    </dgm:pt>
    <dgm:pt modelId="{F762194F-A78B-462A-B357-DB09604733A5}" type="sibTrans" cxnId="{DE8D4E2B-FEB4-430D-95E3-868B3CCBE99E}">
      <dgm:prSet/>
      <dgm:spPr/>
      <dgm:t>
        <a:bodyPr/>
        <a:lstStyle/>
        <a:p>
          <a:endParaRPr lang="en-IN"/>
        </a:p>
      </dgm:t>
    </dgm:pt>
    <dgm:pt modelId="{2778336D-735E-4E11-9AE2-98B861CDA143}">
      <dgm:prSet phldrT="[Text]"/>
      <dgm:spPr/>
      <dgm:t>
        <a:bodyPr/>
        <a:lstStyle/>
        <a:p>
          <a:endParaRPr lang="en-IN" dirty="0"/>
        </a:p>
      </dgm:t>
    </dgm:pt>
    <dgm:pt modelId="{93DEEAE8-6D94-4584-AF42-CC658E463ED9}" type="parTrans" cxnId="{D56BDA78-AD43-44A1-9CAD-4558BFF4BA93}">
      <dgm:prSet/>
      <dgm:spPr/>
      <dgm:t>
        <a:bodyPr/>
        <a:lstStyle/>
        <a:p>
          <a:endParaRPr lang="en-IN"/>
        </a:p>
      </dgm:t>
    </dgm:pt>
    <dgm:pt modelId="{1F8C337F-CB9C-4BD0-994D-A25A2D731549}" type="sibTrans" cxnId="{D56BDA78-AD43-44A1-9CAD-4558BFF4BA93}">
      <dgm:prSet/>
      <dgm:spPr/>
      <dgm:t>
        <a:bodyPr/>
        <a:lstStyle/>
        <a:p>
          <a:endParaRPr lang="en-IN"/>
        </a:p>
      </dgm:t>
    </dgm:pt>
    <dgm:pt modelId="{CA0D1D9D-464A-4CDC-B047-50BE75347BE6}">
      <dgm:prSet phldrT="[Text]"/>
      <dgm:spPr/>
      <dgm:t>
        <a:bodyPr/>
        <a:lstStyle/>
        <a:p>
          <a:r>
            <a:rPr lang="en-US" dirty="0"/>
            <a:t>Manage FAQs section</a:t>
          </a:r>
          <a:endParaRPr lang="en-IN" dirty="0"/>
        </a:p>
      </dgm:t>
    </dgm:pt>
    <dgm:pt modelId="{6A4E9AE9-F5E0-4645-B38C-BDBE789FB657}" type="parTrans" cxnId="{F5E8DC17-74D3-48E0-A0CE-3D5AC119F0F8}">
      <dgm:prSet/>
      <dgm:spPr/>
      <dgm:t>
        <a:bodyPr/>
        <a:lstStyle/>
        <a:p>
          <a:endParaRPr lang="en-IN"/>
        </a:p>
      </dgm:t>
    </dgm:pt>
    <dgm:pt modelId="{B8B000C8-BD06-4B66-930C-CD89B363A30C}" type="sibTrans" cxnId="{F5E8DC17-74D3-48E0-A0CE-3D5AC119F0F8}">
      <dgm:prSet/>
      <dgm:spPr/>
      <dgm:t>
        <a:bodyPr/>
        <a:lstStyle/>
        <a:p>
          <a:endParaRPr lang="en-IN"/>
        </a:p>
      </dgm:t>
    </dgm:pt>
    <dgm:pt modelId="{C5DF1177-9005-430D-A960-EC220B3582F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15B03CEA-9A72-42D3-A071-E9C57B4A77BF}" type="parTrans" cxnId="{D812E969-B2EE-4BF5-972C-703382ADD204}">
      <dgm:prSet/>
      <dgm:spPr/>
      <dgm:t>
        <a:bodyPr/>
        <a:lstStyle/>
        <a:p>
          <a:endParaRPr lang="en-IN"/>
        </a:p>
      </dgm:t>
    </dgm:pt>
    <dgm:pt modelId="{244AE0DD-BBF7-428A-A229-815D4D1A048C}" type="sibTrans" cxnId="{D812E969-B2EE-4BF5-972C-703382ADD204}">
      <dgm:prSet/>
      <dgm:spPr/>
      <dgm:t>
        <a:bodyPr/>
        <a:lstStyle/>
        <a:p>
          <a:endParaRPr lang="en-IN"/>
        </a:p>
      </dgm:t>
    </dgm:pt>
    <dgm:pt modelId="{50E17903-E63C-403B-8D30-085C7D5C1D3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E77F91FB-8975-4AB8-BC85-E7DFCE2E61BA}" type="parTrans" cxnId="{C8B938E1-D7AB-46FB-B5FB-95F9DD333F56}">
      <dgm:prSet/>
      <dgm:spPr/>
      <dgm:t>
        <a:bodyPr/>
        <a:lstStyle/>
        <a:p>
          <a:endParaRPr lang="en-IN"/>
        </a:p>
      </dgm:t>
    </dgm:pt>
    <dgm:pt modelId="{88155CD6-E490-4390-B388-0B342910EED7}" type="sibTrans" cxnId="{C8B938E1-D7AB-46FB-B5FB-95F9DD333F56}">
      <dgm:prSet/>
      <dgm:spPr/>
      <dgm:t>
        <a:bodyPr/>
        <a:lstStyle/>
        <a:p>
          <a:endParaRPr lang="en-IN"/>
        </a:p>
      </dgm:t>
    </dgm:pt>
    <dgm:pt modelId="{FB585A8B-8412-4765-B366-D82A840A6108}">
      <dgm:prSet phldrT="[Text]"/>
      <dgm:spPr/>
      <dgm:t>
        <a:bodyPr/>
        <a:lstStyle/>
        <a:p>
          <a:r>
            <a:rPr lang="en-US" dirty="0"/>
            <a:t>Appointment remainder</a:t>
          </a:r>
          <a:endParaRPr lang="en-IN" dirty="0"/>
        </a:p>
      </dgm:t>
    </dgm:pt>
    <dgm:pt modelId="{6AC112FC-4052-4429-BD6B-3446F4CF06CF}" type="parTrans" cxnId="{CF69538C-F533-4F3F-AB75-A049248A1D27}">
      <dgm:prSet/>
      <dgm:spPr/>
      <dgm:t>
        <a:bodyPr/>
        <a:lstStyle/>
        <a:p>
          <a:endParaRPr lang="en-IN"/>
        </a:p>
      </dgm:t>
    </dgm:pt>
    <dgm:pt modelId="{CBF49A16-7D9C-4BE1-816C-79B61EE294B0}" type="sibTrans" cxnId="{CF69538C-F533-4F3F-AB75-A049248A1D27}">
      <dgm:prSet/>
      <dgm:spPr/>
      <dgm:t>
        <a:bodyPr/>
        <a:lstStyle/>
        <a:p>
          <a:endParaRPr lang="en-IN"/>
        </a:p>
      </dgm:t>
    </dgm:pt>
    <dgm:pt modelId="{63D9C4B7-94AB-44DC-9B60-53D8ADD24789}">
      <dgm:prSet phldrT="[Text]"/>
      <dgm:spPr/>
      <dgm:t>
        <a:bodyPr/>
        <a:lstStyle/>
        <a:p>
          <a:endParaRPr lang="en-IN" dirty="0"/>
        </a:p>
      </dgm:t>
    </dgm:pt>
    <dgm:pt modelId="{01D977B3-C48B-4264-81FB-45D4E23FEF1D}" type="parTrans" cxnId="{A7C97D66-5514-4879-9797-CD362EEEB2B8}">
      <dgm:prSet/>
      <dgm:spPr/>
      <dgm:t>
        <a:bodyPr/>
        <a:lstStyle/>
        <a:p>
          <a:endParaRPr lang="en-IN"/>
        </a:p>
      </dgm:t>
    </dgm:pt>
    <dgm:pt modelId="{29EE84CE-17B7-4287-9014-B92100BE2790}" type="sibTrans" cxnId="{A7C97D66-5514-4879-9797-CD362EEEB2B8}">
      <dgm:prSet/>
      <dgm:spPr/>
      <dgm:t>
        <a:bodyPr/>
        <a:lstStyle/>
        <a:p>
          <a:endParaRPr lang="en-IN"/>
        </a:p>
      </dgm:t>
    </dgm:pt>
    <dgm:pt modelId="{5DA302EA-7E85-4CDB-8DE8-07B45BE7CC76}">
      <dgm:prSet phldrT="[Text]"/>
      <dgm:spPr/>
      <dgm:t>
        <a:bodyPr/>
        <a:lstStyle/>
        <a:p>
          <a:r>
            <a:rPr lang="en-US" dirty="0"/>
            <a:t>Dashboard</a:t>
          </a:r>
          <a:endParaRPr lang="en-IN" dirty="0"/>
        </a:p>
      </dgm:t>
    </dgm:pt>
    <dgm:pt modelId="{43591A92-F67B-49AD-AC7E-62EF298D86AA}" type="parTrans" cxnId="{5047D388-5223-4549-8D60-6D6E7D75F546}">
      <dgm:prSet/>
      <dgm:spPr/>
      <dgm:t>
        <a:bodyPr/>
        <a:lstStyle/>
        <a:p>
          <a:endParaRPr lang="en-IN"/>
        </a:p>
      </dgm:t>
    </dgm:pt>
    <dgm:pt modelId="{CE874EEF-00FA-4713-A006-3A408F181ED6}" type="sibTrans" cxnId="{5047D388-5223-4549-8D60-6D6E7D75F546}">
      <dgm:prSet/>
      <dgm:spPr/>
      <dgm:t>
        <a:bodyPr/>
        <a:lstStyle/>
        <a:p>
          <a:endParaRPr lang="en-IN"/>
        </a:p>
      </dgm:t>
    </dgm:pt>
    <dgm:pt modelId="{E6181ADB-D780-4E81-B6A4-5B3C5E0B9CEF}">
      <dgm:prSet phldrT="[Text]"/>
      <dgm:spPr/>
      <dgm:t>
        <a:bodyPr/>
        <a:lstStyle/>
        <a:p>
          <a:r>
            <a:rPr lang="en-US" dirty="0"/>
            <a:t>Staff records</a:t>
          </a:r>
          <a:endParaRPr lang="en-IN" dirty="0"/>
        </a:p>
      </dgm:t>
    </dgm:pt>
    <dgm:pt modelId="{3598DEFE-735B-4D23-9B0F-1888396FB69A}" type="parTrans" cxnId="{D4920F29-2803-4ED8-A35F-34CE41C9ECA6}">
      <dgm:prSet/>
      <dgm:spPr/>
      <dgm:t>
        <a:bodyPr/>
        <a:lstStyle/>
        <a:p>
          <a:endParaRPr lang="en-IN"/>
        </a:p>
      </dgm:t>
    </dgm:pt>
    <dgm:pt modelId="{64450069-6DE2-41AD-983B-5ADB904AC434}" type="sibTrans" cxnId="{D4920F29-2803-4ED8-A35F-34CE41C9ECA6}">
      <dgm:prSet/>
      <dgm:spPr/>
      <dgm:t>
        <a:bodyPr/>
        <a:lstStyle/>
        <a:p>
          <a:endParaRPr lang="en-IN"/>
        </a:p>
      </dgm:t>
    </dgm:pt>
    <dgm:pt modelId="{3EEA1871-3BA1-41F2-8DD3-F6EA781864A1}">
      <dgm:prSet phldrT="[Text]"/>
      <dgm:spPr/>
      <dgm:t>
        <a:bodyPr/>
        <a:lstStyle/>
        <a:p>
          <a:endParaRPr lang="en-IN" dirty="0"/>
        </a:p>
      </dgm:t>
    </dgm:pt>
    <dgm:pt modelId="{23E72C91-2CC0-444D-AEFE-29D356C82E53}" type="parTrans" cxnId="{35393E83-7F5E-4D51-BA79-25A869687123}">
      <dgm:prSet/>
      <dgm:spPr/>
      <dgm:t>
        <a:bodyPr/>
        <a:lstStyle/>
        <a:p>
          <a:endParaRPr lang="en-IN"/>
        </a:p>
      </dgm:t>
    </dgm:pt>
    <dgm:pt modelId="{02EF7BA8-5640-4D68-A3AC-CCA37F236520}" type="sibTrans" cxnId="{35393E83-7F5E-4D51-BA79-25A869687123}">
      <dgm:prSet/>
      <dgm:spPr/>
      <dgm:t>
        <a:bodyPr/>
        <a:lstStyle/>
        <a:p>
          <a:endParaRPr lang="en-IN"/>
        </a:p>
      </dgm:t>
    </dgm:pt>
    <dgm:pt modelId="{53FB7B2A-7145-406D-89E8-C644733ED5C7}">
      <dgm:prSet phldrT="[Text]"/>
      <dgm:spPr/>
      <dgm:t>
        <a:bodyPr/>
        <a:lstStyle/>
        <a:p>
          <a:r>
            <a:rPr lang="en-US" dirty="0"/>
            <a:t>Health records</a:t>
          </a:r>
          <a:endParaRPr lang="en-IN" dirty="0"/>
        </a:p>
      </dgm:t>
    </dgm:pt>
    <dgm:pt modelId="{FC5238A7-6119-44CA-AE03-03EBB0C65D9E}" type="parTrans" cxnId="{6A6D3E4D-872D-4628-BDBD-8D8D257F8FDD}">
      <dgm:prSet/>
      <dgm:spPr/>
      <dgm:t>
        <a:bodyPr/>
        <a:lstStyle/>
        <a:p>
          <a:endParaRPr lang="en-IN"/>
        </a:p>
      </dgm:t>
    </dgm:pt>
    <dgm:pt modelId="{D185C7FE-811C-44CE-89EA-F5A147D92F4F}" type="sibTrans" cxnId="{6A6D3E4D-872D-4628-BDBD-8D8D257F8FDD}">
      <dgm:prSet/>
      <dgm:spPr/>
      <dgm:t>
        <a:bodyPr/>
        <a:lstStyle/>
        <a:p>
          <a:endParaRPr lang="en-IN"/>
        </a:p>
      </dgm:t>
    </dgm:pt>
    <dgm:pt modelId="{D4EF08DD-0D9A-4CFA-98D3-3AA14EE02AD9}">
      <dgm:prSet phldrT="[Text]"/>
      <dgm:spPr/>
      <dgm:t>
        <a:bodyPr/>
        <a:lstStyle/>
        <a:p>
          <a:r>
            <a:rPr lang="en-US" dirty="0"/>
            <a:t>Medical report download</a:t>
          </a:r>
          <a:endParaRPr lang="en-IN" dirty="0"/>
        </a:p>
      </dgm:t>
    </dgm:pt>
    <dgm:pt modelId="{5F93824F-5513-4813-9B6D-5ED5A14B158D}" type="parTrans" cxnId="{2DB4464D-EBB3-49F2-9D70-7AFBE0A9E777}">
      <dgm:prSet/>
      <dgm:spPr/>
      <dgm:t>
        <a:bodyPr/>
        <a:lstStyle/>
        <a:p>
          <a:endParaRPr lang="en-IN"/>
        </a:p>
      </dgm:t>
    </dgm:pt>
    <dgm:pt modelId="{23BE3FD8-1961-4C2A-950F-D8CC54048B02}" type="sibTrans" cxnId="{2DB4464D-EBB3-49F2-9D70-7AFBE0A9E777}">
      <dgm:prSet/>
      <dgm:spPr/>
      <dgm:t>
        <a:bodyPr/>
        <a:lstStyle/>
        <a:p>
          <a:endParaRPr lang="en-IN"/>
        </a:p>
      </dgm:t>
    </dgm:pt>
    <dgm:pt modelId="{BF722138-2E9F-42CE-B091-1C46ABECBFAB}">
      <dgm:prSet phldrT="[Text]"/>
      <dgm:spPr/>
      <dgm:t>
        <a:bodyPr/>
        <a:lstStyle/>
        <a:p>
          <a:r>
            <a:rPr lang="en-US" dirty="0"/>
            <a:t>Search staff</a:t>
          </a:r>
          <a:endParaRPr lang="en-IN" dirty="0"/>
        </a:p>
      </dgm:t>
    </dgm:pt>
    <dgm:pt modelId="{DEE358E5-8DCC-4BC9-A5D0-6EB01CBD0447}" type="parTrans" cxnId="{776B4D3B-1620-4408-9351-7106DC9334A0}">
      <dgm:prSet/>
      <dgm:spPr/>
      <dgm:t>
        <a:bodyPr/>
        <a:lstStyle/>
        <a:p>
          <a:endParaRPr lang="en-IN"/>
        </a:p>
      </dgm:t>
    </dgm:pt>
    <dgm:pt modelId="{C81BDF84-3EEC-4088-B527-FD5DA63615E3}" type="sibTrans" cxnId="{776B4D3B-1620-4408-9351-7106DC9334A0}">
      <dgm:prSet/>
      <dgm:spPr/>
      <dgm:t>
        <a:bodyPr/>
        <a:lstStyle/>
        <a:p>
          <a:endParaRPr lang="en-IN"/>
        </a:p>
      </dgm:t>
    </dgm:pt>
    <dgm:pt modelId="{EDAF4152-721D-47E0-AAD5-C7F4E3516DD4}">
      <dgm:prSet phldrT="[Text]"/>
      <dgm:spPr/>
      <dgm:t>
        <a:bodyPr/>
        <a:lstStyle/>
        <a:p>
          <a:r>
            <a:rPr lang="en-US" dirty="0"/>
            <a:t>Manage visit </a:t>
          </a:r>
          <a:endParaRPr lang="en-IN" dirty="0"/>
        </a:p>
      </dgm:t>
    </dgm:pt>
    <dgm:pt modelId="{04C7617E-8896-45F3-A549-8152E6A98C0A}" type="parTrans" cxnId="{BEBA50D7-CBC8-476D-89ED-EFCA10E291BC}">
      <dgm:prSet/>
      <dgm:spPr/>
      <dgm:t>
        <a:bodyPr/>
        <a:lstStyle/>
        <a:p>
          <a:endParaRPr lang="en-IN"/>
        </a:p>
      </dgm:t>
    </dgm:pt>
    <dgm:pt modelId="{639264FE-8244-42D8-A9E9-3F3397DB1286}" type="sibTrans" cxnId="{BEBA50D7-CBC8-476D-89ED-EFCA10E291BC}">
      <dgm:prSet/>
      <dgm:spPr/>
      <dgm:t>
        <a:bodyPr/>
        <a:lstStyle/>
        <a:p>
          <a:endParaRPr lang="en-IN"/>
        </a:p>
      </dgm:t>
    </dgm:pt>
    <dgm:pt modelId="{2BFE182D-7607-4111-956B-061D18A6ED1D}">
      <dgm:prSet/>
      <dgm:spPr/>
      <dgm:t>
        <a:bodyPr/>
        <a:lstStyle/>
        <a:p>
          <a:r>
            <a:rPr lang="en-US" dirty="0"/>
            <a:t>Delete account</a:t>
          </a:r>
          <a:endParaRPr lang="en-IN" dirty="0"/>
        </a:p>
      </dgm:t>
    </dgm:pt>
    <dgm:pt modelId="{9748C1B4-377A-41DC-AAA4-D691EC64E836}" type="parTrans" cxnId="{8D249CB8-5717-4FFC-A2B8-A13321E39ED0}">
      <dgm:prSet/>
      <dgm:spPr/>
      <dgm:t>
        <a:bodyPr/>
        <a:lstStyle/>
        <a:p>
          <a:endParaRPr lang="en-IN"/>
        </a:p>
      </dgm:t>
    </dgm:pt>
    <dgm:pt modelId="{5B844308-EA63-4810-BC56-6D35086E416C}" type="sibTrans" cxnId="{8D249CB8-5717-4FFC-A2B8-A13321E39ED0}">
      <dgm:prSet/>
      <dgm:spPr/>
      <dgm:t>
        <a:bodyPr/>
        <a:lstStyle/>
        <a:p>
          <a:endParaRPr lang="en-IN"/>
        </a:p>
      </dgm:t>
    </dgm:pt>
    <dgm:pt modelId="{DFDAE0C0-68CE-4DB5-95D5-A6BD61053637}">
      <dgm:prSet phldrT="[Text]"/>
      <dgm:spPr/>
      <dgm:t>
        <a:bodyPr/>
        <a:lstStyle/>
        <a:p>
          <a:r>
            <a:rPr lang="en-US" dirty="0"/>
            <a:t>Request home visit</a:t>
          </a:r>
          <a:endParaRPr lang="en-IN" dirty="0"/>
        </a:p>
      </dgm:t>
    </dgm:pt>
    <dgm:pt modelId="{DA991A9A-CD71-40CF-B3CE-7EBC314FBCC9}" type="parTrans" cxnId="{D0A0E920-F879-4DBF-8248-4CE7947E297F}">
      <dgm:prSet/>
      <dgm:spPr/>
      <dgm:t>
        <a:bodyPr/>
        <a:lstStyle/>
        <a:p>
          <a:endParaRPr lang="en-IN"/>
        </a:p>
      </dgm:t>
    </dgm:pt>
    <dgm:pt modelId="{2D3A074E-5F94-46ED-BFE8-3C5CD75B145F}" type="sibTrans" cxnId="{D0A0E920-F879-4DBF-8248-4CE7947E297F}">
      <dgm:prSet/>
      <dgm:spPr/>
      <dgm:t>
        <a:bodyPr/>
        <a:lstStyle/>
        <a:p>
          <a:endParaRPr lang="en-IN"/>
        </a:p>
      </dgm:t>
    </dgm:pt>
    <dgm:pt modelId="{1D608AB7-3084-4CAE-A0D7-FC9B66DB08F4}">
      <dgm:prSet phldrT="[Text]"/>
      <dgm:spPr/>
      <dgm:t>
        <a:bodyPr/>
        <a:lstStyle/>
        <a:p>
          <a:r>
            <a:rPr lang="en-US" dirty="0"/>
            <a:t>Staff profile management </a:t>
          </a:r>
          <a:endParaRPr lang="en-IN" dirty="0"/>
        </a:p>
      </dgm:t>
    </dgm:pt>
    <dgm:pt modelId="{6D907DD6-C4B2-4ECF-A889-DE188DFA26C0}" type="parTrans" cxnId="{4FACAE36-0ACA-452B-934D-D74D3961F545}">
      <dgm:prSet/>
      <dgm:spPr/>
      <dgm:t>
        <a:bodyPr/>
        <a:lstStyle/>
        <a:p>
          <a:endParaRPr lang="en-IN"/>
        </a:p>
      </dgm:t>
    </dgm:pt>
    <dgm:pt modelId="{3451F6DD-F23C-4343-9965-F990AFE6EB69}" type="sibTrans" cxnId="{4FACAE36-0ACA-452B-934D-D74D3961F545}">
      <dgm:prSet/>
      <dgm:spPr/>
      <dgm:t>
        <a:bodyPr/>
        <a:lstStyle/>
        <a:p>
          <a:endParaRPr lang="en-IN"/>
        </a:p>
      </dgm:t>
    </dgm:pt>
    <dgm:pt modelId="{36206E96-B3A0-4F19-9C68-2AE4704464BD}">
      <dgm:prSet phldrT="[Text]"/>
      <dgm:spPr/>
      <dgm:t>
        <a:bodyPr/>
        <a:lstStyle/>
        <a:p>
          <a:endParaRPr lang="en-IN" dirty="0"/>
        </a:p>
      </dgm:t>
    </dgm:pt>
    <dgm:pt modelId="{6180CDB5-E52E-4016-B992-3C1701735DE5}" type="parTrans" cxnId="{A11498A0-0EB5-4DD8-9B92-A49A38C37A05}">
      <dgm:prSet/>
      <dgm:spPr/>
      <dgm:t>
        <a:bodyPr/>
        <a:lstStyle/>
        <a:p>
          <a:endParaRPr lang="en-IN"/>
        </a:p>
      </dgm:t>
    </dgm:pt>
    <dgm:pt modelId="{5C38BBF3-E120-42BA-AC3C-5814FA741EF2}" type="sibTrans" cxnId="{A11498A0-0EB5-4DD8-9B92-A49A38C37A05}">
      <dgm:prSet/>
      <dgm:spPr/>
      <dgm:t>
        <a:bodyPr/>
        <a:lstStyle/>
        <a:p>
          <a:endParaRPr lang="en-IN"/>
        </a:p>
      </dgm:t>
    </dgm:pt>
    <dgm:pt modelId="{55F35D21-13FE-4189-94B9-94D35AF0D752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232BAD81-9B4F-4B53-A8C0-0A2D777CBAEA}" type="parTrans" cxnId="{8E34C7B6-5630-4DC3-9CE4-BFD6EEB26794}">
      <dgm:prSet/>
      <dgm:spPr/>
      <dgm:t>
        <a:bodyPr/>
        <a:lstStyle/>
        <a:p>
          <a:endParaRPr lang="en-IN"/>
        </a:p>
      </dgm:t>
    </dgm:pt>
    <dgm:pt modelId="{66E959D4-3E30-4ECC-852B-77FF3339DB67}" type="sibTrans" cxnId="{8E34C7B6-5630-4DC3-9CE4-BFD6EEB26794}">
      <dgm:prSet/>
      <dgm:spPr/>
      <dgm:t>
        <a:bodyPr/>
        <a:lstStyle/>
        <a:p>
          <a:endParaRPr lang="en-IN"/>
        </a:p>
      </dgm:t>
    </dgm:pt>
    <dgm:pt modelId="{9B97DF0C-A874-4B63-87B4-021FBC33BCDF}">
      <dgm:prSet phldrT="[Text]"/>
      <dgm:spPr/>
      <dgm:t>
        <a:bodyPr/>
        <a:lstStyle/>
        <a:p>
          <a:r>
            <a:rPr lang="en-US" dirty="0"/>
            <a:t>Manage test result</a:t>
          </a:r>
          <a:endParaRPr lang="en-IN" dirty="0"/>
        </a:p>
      </dgm:t>
    </dgm:pt>
    <dgm:pt modelId="{C598DDEC-77E7-4EB2-AC8F-34131D648310}" type="parTrans" cxnId="{82A7F731-97A8-4ED5-B5BD-94B0A5E09F41}">
      <dgm:prSet/>
      <dgm:spPr/>
      <dgm:t>
        <a:bodyPr/>
        <a:lstStyle/>
        <a:p>
          <a:endParaRPr lang="en-IN"/>
        </a:p>
      </dgm:t>
    </dgm:pt>
    <dgm:pt modelId="{2D10E5F0-D328-435D-AAE3-AF7AB0B324F9}" type="sibTrans" cxnId="{82A7F731-97A8-4ED5-B5BD-94B0A5E09F41}">
      <dgm:prSet/>
      <dgm:spPr/>
      <dgm:t>
        <a:bodyPr/>
        <a:lstStyle/>
        <a:p>
          <a:endParaRPr lang="en-IN"/>
        </a:p>
      </dgm:t>
    </dgm:pt>
    <dgm:pt modelId="{880DA8F5-C1E6-4A0A-B728-87239CFCB6A3}">
      <dgm:prSet/>
      <dgm:spPr/>
      <dgm:t>
        <a:bodyPr/>
        <a:lstStyle/>
        <a:p>
          <a:r>
            <a:rPr lang="en-US" dirty="0"/>
            <a:t>Book tests</a:t>
          </a:r>
          <a:endParaRPr lang="en-IN" dirty="0"/>
        </a:p>
      </dgm:t>
    </dgm:pt>
    <dgm:pt modelId="{37A52D85-A10F-477F-B4AA-37D7FFF43099}" type="parTrans" cxnId="{DADCB3F5-38AF-4689-AF40-7C8CBB826A4F}">
      <dgm:prSet/>
      <dgm:spPr/>
      <dgm:t>
        <a:bodyPr/>
        <a:lstStyle/>
        <a:p>
          <a:endParaRPr lang="en-IN"/>
        </a:p>
      </dgm:t>
    </dgm:pt>
    <dgm:pt modelId="{AB2E830A-D0AB-4019-920A-7352F12390D3}" type="sibTrans" cxnId="{DADCB3F5-38AF-4689-AF40-7C8CBB826A4F}">
      <dgm:prSet/>
      <dgm:spPr/>
      <dgm:t>
        <a:bodyPr/>
        <a:lstStyle/>
        <a:p>
          <a:endParaRPr lang="en-IN"/>
        </a:p>
      </dgm:t>
    </dgm:pt>
    <dgm:pt modelId="{26C84C4F-78A6-47D8-B564-6DDE50EA7526}">
      <dgm:prSet phldrT="[Text]"/>
      <dgm:spPr/>
      <dgm:t>
        <a:bodyPr/>
        <a:lstStyle/>
        <a:p>
          <a:r>
            <a:rPr lang="en-US" dirty="0"/>
            <a:t>Manage medical tests</a:t>
          </a:r>
          <a:endParaRPr lang="en-IN" dirty="0"/>
        </a:p>
      </dgm:t>
    </dgm:pt>
    <dgm:pt modelId="{AAE5310B-39A6-4B8F-A653-D934FD3CC3BA}" type="parTrans" cxnId="{B468157A-C571-4631-B06C-3504E1FB4D6F}">
      <dgm:prSet/>
      <dgm:spPr/>
      <dgm:t>
        <a:bodyPr/>
        <a:lstStyle/>
        <a:p>
          <a:endParaRPr lang="en-IN"/>
        </a:p>
      </dgm:t>
    </dgm:pt>
    <dgm:pt modelId="{BAA60362-CD28-4657-804B-CB5E7A9F18FE}" type="sibTrans" cxnId="{B468157A-C571-4631-B06C-3504E1FB4D6F}">
      <dgm:prSet/>
      <dgm:spPr/>
      <dgm:t>
        <a:bodyPr/>
        <a:lstStyle/>
        <a:p>
          <a:endParaRPr lang="en-IN"/>
        </a:p>
      </dgm:t>
    </dgm:pt>
    <dgm:pt modelId="{8AFB1584-D300-4775-9B97-C19C855C5681}">
      <dgm:prSet phldrT="[Text]"/>
      <dgm:spPr/>
      <dgm:t>
        <a:bodyPr/>
        <a:lstStyle/>
        <a:p>
          <a:endParaRPr lang="en-IN" dirty="0"/>
        </a:p>
      </dgm:t>
    </dgm:pt>
    <dgm:pt modelId="{A0002E1A-675B-41CA-B98E-6C73C2748E27}" type="parTrans" cxnId="{4E53ACEE-6B03-4497-9446-256B1C76FE7D}">
      <dgm:prSet/>
      <dgm:spPr/>
      <dgm:t>
        <a:bodyPr/>
        <a:lstStyle/>
        <a:p>
          <a:endParaRPr lang="en-IN"/>
        </a:p>
      </dgm:t>
    </dgm:pt>
    <dgm:pt modelId="{6F47C4AB-CAC9-4049-AE42-AE91B2BE31ED}" type="sibTrans" cxnId="{4E53ACEE-6B03-4497-9446-256B1C76FE7D}">
      <dgm:prSet/>
      <dgm:spPr/>
      <dgm:t>
        <a:bodyPr/>
        <a:lstStyle/>
        <a:p>
          <a:endParaRPr lang="en-IN"/>
        </a:p>
      </dgm:t>
    </dgm:pt>
    <dgm:pt modelId="{2867EEC8-DC11-47EF-A094-E3CC61BDA65B}">
      <dgm:prSet phldrT="[Text]"/>
      <dgm:spPr/>
      <dgm:t>
        <a:bodyPr/>
        <a:lstStyle/>
        <a:p>
          <a:endParaRPr lang="en-IN" dirty="0"/>
        </a:p>
      </dgm:t>
    </dgm:pt>
    <dgm:pt modelId="{763D21FA-2519-4289-AB57-08D11B79AB7F}" type="parTrans" cxnId="{728D2C88-6583-4DBF-BF61-39FC0FA3A61F}">
      <dgm:prSet/>
      <dgm:spPr/>
      <dgm:t>
        <a:bodyPr/>
        <a:lstStyle/>
        <a:p>
          <a:endParaRPr lang="en-IN"/>
        </a:p>
      </dgm:t>
    </dgm:pt>
    <dgm:pt modelId="{7B328214-D57D-450F-A7F3-4A68224565EB}" type="sibTrans" cxnId="{728D2C88-6583-4DBF-BF61-39FC0FA3A61F}">
      <dgm:prSet/>
      <dgm:spPr/>
      <dgm:t>
        <a:bodyPr/>
        <a:lstStyle/>
        <a:p>
          <a:endParaRPr lang="en-IN"/>
        </a:p>
      </dgm:t>
    </dgm:pt>
    <dgm:pt modelId="{FC5CDECE-150D-40C9-8715-832684BEE002}">
      <dgm:prSet phldrT="[Text]"/>
      <dgm:spPr/>
      <dgm:t>
        <a:bodyPr/>
        <a:lstStyle/>
        <a:p>
          <a:r>
            <a:rPr lang="en-US" dirty="0"/>
            <a:t>Task remainder</a:t>
          </a:r>
          <a:endParaRPr lang="en-IN" dirty="0"/>
        </a:p>
      </dgm:t>
    </dgm:pt>
    <dgm:pt modelId="{AF8937C4-7D33-4A6F-BAF4-429C297CC7C7}" type="parTrans" cxnId="{CCA8E0E6-7121-405C-AEB7-258C2AA8E90A}">
      <dgm:prSet/>
      <dgm:spPr/>
      <dgm:t>
        <a:bodyPr/>
        <a:lstStyle/>
        <a:p>
          <a:endParaRPr lang="en-IN"/>
        </a:p>
      </dgm:t>
    </dgm:pt>
    <dgm:pt modelId="{CD28FFD8-C685-4618-9350-9430D4643EFD}" type="sibTrans" cxnId="{CCA8E0E6-7121-405C-AEB7-258C2AA8E90A}">
      <dgm:prSet/>
      <dgm:spPr/>
      <dgm:t>
        <a:bodyPr/>
        <a:lstStyle/>
        <a:p>
          <a:endParaRPr lang="en-IN"/>
        </a:p>
      </dgm:t>
    </dgm:pt>
    <dgm:pt modelId="{4C2EB92A-04F0-41C0-95BD-DDC617574CD0}" type="pres">
      <dgm:prSet presAssocID="{2F6DCBDA-F7C1-4068-91B7-423A539791C0}" presName="Name0" presStyleCnt="0">
        <dgm:presLayoutVars>
          <dgm:dir/>
          <dgm:animLvl val="lvl"/>
          <dgm:resizeHandles val="exact"/>
        </dgm:presLayoutVars>
      </dgm:prSet>
      <dgm:spPr/>
    </dgm:pt>
    <dgm:pt modelId="{D57354D7-2591-4757-9546-BEF89EDA2E58}" type="pres">
      <dgm:prSet presAssocID="{DE94D4F7-0D11-45DA-AC89-4422D64404F3}" presName="composite" presStyleCnt="0"/>
      <dgm:spPr/>
    </dgm:pt>
    <dgm:pt modelId="{BE4AD3A3-5CB1-4BBD-84F4-6DF2CE026031}" type="pres">
      <dgm:prSet presAssocID="{DE94D4F7-0D11-45DA-AC89-4422D64404F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A7F7243-FE89-4054-A0F4-722169826697}" type="pres">
      <dgm:prSet presAssocID="{DE94D4F7-0D11-45DA-AC89-4422D64404F3}" presName="desTx" presStyleLbl="alignAccFollowNode1" presStyleIdx="0" presStyleCnt="3" custLinFactNeighborY="974">
        <dgm:presLayoutVars>
          <dgm:bulletEnabled val="1"/>
        </dgm:presLayoutVars>
      </dgm:prSet>
      <dgm:spPr/>
    </dgm:pt>
    <dgm:pt modelId="{F9903366-3103-4621-913D-F4346E0102A7}" type="pres">
      <dgm:prSet presAssocID="{13CE8BA4-B839-41FD-8EDB-96A9CF196067}" presName="space" presStyleCnt="0"/>
      <dgm:spPr/>
    </dgm:pt>
    <dgm:pt modelId="{3EA4C421-D08D-4FEE-86D0-0F9270C4834E}" type="pres">
      <dgm:prSet presAssocID="{6288DEF8-3D90-4530-85AD-3BC68E9D2B8A}" presName="composite" presStyleCnt="0"/>
      <dgm:spPr/>
    </dgm:pt>
    <dgm:pt modelId="{9E2990FF-B7FE-4DD9-A456-1DA4A02BEE7B}" type="pres">
      <dgm:prSet presAssocID="{6288DEF8-3D90-4530-85AD-3BC68E9D2B8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A6F8FC-512A-4906-8E2D-B2E893F2091B}" type="pres">
      <dgm:prSet presAssocID="{6288DEF8-3D90-4530-85AD-3BC68E9D2B8A}" presName="desTx" presStyleLbl="alignAccFollowNode1" presStyleIdx="1" presStyleCnt="3">
        <dgm:presLayoutVars>
          <dgm:bulletEnabled val="1"/>
        </dgm:presLayoutVars>
      </dgm:prSet>
      <dgm:spPr/>
    </dgm:pt>
    <dgm:pt modelId="{5A824338-004F-4BD6-9CDD-ACB0430C2BB7}" type="pres">
      <dgm:prSet presAssocID="{E2B8D19A-BEEF-4487-8ED6-C81D76846BCF}" presName="space" presStyleCnt="0"/>
      <dgm:spPr/>
    </dgm:pt>
    <dgm:pt modelId="{08F65C4E-612D-48C4-897A-00711B086A7D}" type="pres">
      <dgm:prSet presAssocID="{5D6E37A4-5B66-4887-B6E6-CBD9D2ED0C63}" presName="composite" presStyleCnt="0"/>
      <dgm:spPr/>
    </dgm:pt>
    <dgm:pt modelId="{34BAC395-7508-489E-A22F-483A41A569FB}" type="pres">
      <dgm:prSet presAssocID="{5D6E37A4-5B66-4887-B6E6-CBD9D2ED0C6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BA70B1B-FA39-476B-9E3D-121ABF8A1939}" type="pres">
      <dgm:prSet presAssocID="{5D6E37A4-5B66-4887-B6E6-CBD9D2ED0C63}" presName="desTx" presStyleLbl="alignAccFollowNode1" presStyleIdx="2" presStyleCnt="3" custLinFactNeighborY="-585">
        <dgm:presLayoutVars>
          <dgm:bulletEnabled val="1"/>
        </dgm:presLayoutVars>
      </dgm:prSet>
      <dgm:spPr/>
    </dgm:pt>
  </dgm:ptLst>
  <dgm:cxnLst>
    <dgm:cxn modelId="{EB1DDD01-EFD4-45A1-B908-748668E921C6}" type="presOf" srcId="{FC5CDECE-150D-40C9-8715-832684BEE002}" destId="{2BA70B1B-FA39-476B-9E3D-121ABF8A1939}" srcOrd="0" destOrd="6" presId="urn:microsoft.com/office/officeart/2005/8/layout/hList1"/>
    <dgm:cxn modelId="{D3920F02-DDD4-486F-8416-A898D4278E15}" type="presOf" srcId="{8AD5E209-E0D2-4984-BCC9-7CEC8E85C66D}" destId="{2BA70B1B-FA39-476B-9E3D-121ABF8A1939}" srcOrd="0" destOrd="1" presId="urn:microsoft.com/office/officeart/2005/8/layout/hList1"/>
    <dgm:cxn modelId="{3183B802-9635-4DAE-9AD2-921A79024552}" srcId="{2F6DCBDA-F7C1-4068-91B7-423A539791C0}" destId="{DE94D4F7-0D11-45DA-AC89-4422D64404F3}" srcOrd="0" destOrd="0" parTransId="{67FFCA9E-C673-4F22-B7DD-8A137080945C}" sibTransId="{13CE8BA4-B839-41FD-8EDB-96A9CF196067}"/>
    <dgm:cxn modelId="{2E1B7805-64B8-4342-A824-026DE686F60F}" srcId="{6288DEF8-3D90-4530-85AD-3BC68E9D2B8A}" destId="{BD9870C6-E73D-4473-9DF3-4214FECFE8B6}" srcOrd="0" destOrd="0" parTransId="{27ADC6B6-BA6A-4BB4-A6B6-E8B157F03748}" sibTransId="{8393F441-94C6-42FF-9CAF-FF2EE7528638}"/>
    <dgm:cxn modelId="{6C243708-CD53-4064-AE56-E724154695DB}" type="presOf" srcId="{DA336D31-5D2B-4865-8E8B-779218DC8BC8}" destId="{06A6F8FC-512A-4906-8E2D-B2E893F2091B}" srcOrd="0" destOrd="4" presId="urn:microsoft.com/office/officeart/2005/8/layout/hList1"/>
    <dgm:cxn modelId="{AE45F009-DC46-42D2-9F87-29B1FDF365E7}" type="presOf" srcId="{FB801032-DF2B-42B3-830A-187B6DF5968F}" destId="{06A6F8FC-512A-4906-8E2D-B2E893F2091B}" srcOrd="0" destOrd="1" presId="urn:microsoft.com/office/officeart/2005/8/layout/hList1"/>
    <dgm:cxn modelId="{A804440B-FBDF-4836-81CD-5F9BD1FEFC5A}" type="presOf" srcId="{8AFB1584-D300-4775-9B97-C19C855C5681}" destId="{3A7F7243-FE89-4054-A0F4-722169826697}" srcOrd="0" destOrd="10" presId="urn:microsoft.com/office/officeart/2005/8/layout/hList1"/>
    <dgm:cxn modelId="{5E69A210-B6BA-4A8E-A58E-FE7D95251C85}" type="presOf" srcId="{E9C2E892-E7E4-407F-A988-9E96166861A7}" destId="{2BA70B1B-FA39-476B-9E3D-121ABF8A1939}" srcOrd="0" destOrd="3" presId="urn:microsoft.com/office/officeart/2005/8/layout/hList1"/>
    <dgm:cxn modelId="{F5E8DC17-74D3-48E0-A0CE-3D5AC119F0F8}" srcId="{DE94D4F7-0D11-45DA-AC89-4422D64404F3}" destId="{CA0D1D9D-464A-4CDC-B047-50BE75347BE6}" srcOrd="6" destOrd="0" parTransId="{6A4E9AE9-F5E0-4645-B38C-BDBE789FB657}" sibTransId="{B8B000C8-BD06-4B66-930C-CD89B363A30C}"/>
    <dgm:cxn modelId="{192F081F-3708-406E-9915-27C460AB82DC}" type="presOf" srcId="{50E17903-E63C-403B-8D30-085C7D5C1D33}" destId="{2BA70B1B-FA39-476B-9E3D-121ABF8A1939}" srcOrd="0" destOrd="4" presId="urn:microsoft.com/office/officeart/2005/8/layout/hList1"/>
    <dgm:cxn modelId="{7798361F-67E7-43FF-AB10-14C1AD548F73}" type="presOf" srcId="{EE1CC7F4-309E-478C-BD3F-48FFDE5C473C}" destId="{3A7F7243-FE89-4054-A0F4-722169826697}" srcOrd="0" destOrd="1" presId="urn:microsoft.com/office/officeart/2005/8/layout/hList1"/>
    <dgm:cxn modelId="{82A04A20-E508-47FC-A503-AEC13BDBDB77}" srcId="{5D6E37A4-5B66-4887-B6E6-CBD9D2ED0C63}" destId="{5BD69FAD-9FC6-472C-8EB8-803160C6DCE3}" srcOrd="2" destOrd="0" parTransId="{4DE69CB8-8835-4F87-920C-FE9CF430B76C}" sibTransId="{3AD42063-E2EE-464A-ADE4-B589FB5E6BFA}"/>
    <dgm:cxn modelId="{D0A0E920-F879-4DBF-8248-4CE7947E297F}" srcId="{6288DEF8-3D90-4530-85AD-3BC68E9D2B8A}" destId="{DFDAE0C0-68CE-4DB5-95D5-A6BD61053637}" srcOrd="12" destOrd="0" parTransId="{DA991A9A-CD71-40CF-B3CE-7EBC314FBCC9}" sibTransId="{2D3A074E-5F94-46ED-BFE8-3C5CD75B145F}"/>
    <dgm:cxn modelId="{6C1A3226-F306-431D-992B-A551E8682780}" type="presOf" srcId="{5BD69FAD-9FC6-472C-8EB8-803160C6DCE3}" destId="{2BA70B1B-FA39-476B-9E3D-121ABF8A1939}" srcOrd="0" destOrd="2" presId="urn:microsoft.com/office/officeart/2005/8/layout/hList1"/>
    <dgm:cxn modelId="{87395128-FBF7-4ABB-A401-8F5858F2CC23}" type="presOf" srcId="{2BFE182D-7607-4111-956B-061D18A6ED1D}" destId="{06A6F8FC-512A-4906-8E2D-B2E893F2091B}" srcOrd="0" destOrd="10" presId="urn:microsoft.com/office/officeart/2005/8/layout/hList1"/>
    <dgm:cxn modelId="{D4920F29-2803-4ED8-A35F-34CE41C9ECA6}" srcId="{DE94D4F7-0D11-45DA-AC89-4422D64404F3}" destId="{E6181ADB-D780-4E81-B6A4-5B3C5E0B9CEF}" srcOrd="7" destOrd="0" parTransId="{3598DEFE-735B-4D23-9B0F-1888396FB69A}" sibTransId="{64450069-6DE2-41AD-983B-5ADB904AC434}"/>
    <dgm:cxn modelId="{6FB92029-5516-4B14-9C18-C15867B39D6E}" type="presOf" srcId="{E934A47C-1B85-4A3D-9943-0EFAA3B2FB57}" destId="{2BA70B1B-FA39-476B-9E3D-121ABF8A1939}" srcOrd="0" destOrd="11" presId="urn:microsoft.com/office/officeart/2005/8/layout/hList1"/>
    <dgm:cxn modelId="{7A53AA29-4CFF-4E58-9FD1-92A92F39B7CA}" type="presOf" srcId="{9F188247-8413-4A61-88EF-4DE4DC76B590}" destId="{3A7F7243-FE89-4054-A0F4-722169826697}" srcOrd="0" destOrd="11" presId="urn:microsoft.com/office/officeart/2005/8/layout/hList1"/>
    <dgm:cxn modelId="{DE8D4E2B-FEB4-430D-95E3-868B3CCBE99E}" srcId="{6288DEF8-3D90-4530-85AD-3BC68E9D2B8A}" destId="{DA336D31-5D2B-4865-8E8B-779218DC8BC8}" srcOrd="4" destOrd="0" parTransId="{1ED38E77-7834-4976-B384-23CF8CD1EA96}" sibTransId="{F762194F-A78B-462A-B357-DB09604733A5}"/>
    <dgm:cxn modelId="{82A7F731-97A8-4ED5-B5BD-94B0A5E09F41}" srcId="{5D6E37A4-5B66-4887-B6E6-CBD9D2ED0C63}" destId="{9B97DF0C-A874-4B63-87B4-021FBC33BCDF}" srcOrd="7" destOrd="0" parTransId="{C598DDEC-77E7-4EB2-AC8F-34131D648310}" sibTransId="{2D10E5F0-D328-435D-AAE3-AF7AB0B324F9}"/>
    <dgm:cxn modelId="{4FACAE36-0ACA-452B-934D-D74D3961F545}" srcId="{DE94D4F7-0D11-45DA-AC89-4422D64404F3}" destId="{1D608AB7-3084-4CAE-A0D7-FC9B66DB08F4}" srcOrd="8" destOrd="0" parTransId="{6D907DD6-C4B2-4ECF-A889-DE188DFA26C0}" sibTransId="{3451F6DD-F23C-4343-9965-F990AFE6EB69}"/>
    <dgm:cxn modelId="{CFB6E939-255D-449F-8BD0-D74E107BF416}" type="presOf" srcId="{53FB7B2A-7145-406D-89E8-C644733ED5C7}" destId="{06A6F8FC-512A-4906-8E2D-B2E893F2091B}" srcOrd="0" destOrd="6" presId="urn:microsoft.com/office/officeart/2005/8/layout/hList1"/>
    <dgm:cxn modelId="{776B4D3B-1620-4408-9351-7106DC9334A0}" srcId="{6288DEF8-3D90-4530-85AD-3BC68E9D2B8A}" destId="{BF722138-2E9F-42CE-B091-1C46ABECBFAB}" srcOrd="8" destOrd="0" parTransId="{DEE358E5-8DCC-4BC9-A5D0-6EB01CBD0447}" sibTransId="{C81BDF84-3EEC-4088-B527-FD5DA63615E3}"/>
    <dgm:cxn modelId="{340F6A63-DCB5-4ADC-9A2D-EDBBB1F4A1B6}" type="presOf" srcId="{2FD96A3F-AD4A-470E-8D70-111827B8E372}" destId="{06A6F8FC-512A-4906-8E2D-B2E893F2091B}" srcOrd="0" destOrd="3" presId="urn:microsoft.com/office/officeart/2005/8/layout/hList1"/>
    <dgm:cxn modelId="{A7C97D66-5514-4879-9797-CD362EEEB2B8}" srcId="{6288DEF8-3D90-4530-85AD-3BC68E9D2B8A}" destId="{63D9C4B7-94AB-44DC-9B60-53D8ADD24789}" srcOrd="13" destOrd="0" parTransId="{01D977B3-C48B-4264-81FB-45D4E23FEF1D}" sibTransId="{29EE84CE-17B7-4287-9014-B92100BE2790}"/>
    <dgm:cxn modelId="{D812E969-B2EE-4BF5-972C-703382ADD204}" srcId="{DE94D4F7-0D11-45DA-AC89-4422D64404F3}" destId="{C5DF1177-9005-430D-A960-EC220B3582F3}" srcOrd="5" destOrd="0" parTransId="{15B03CEA-9A72-42D3-A071-E9C57B4A77BF}" sibTransId="{244AE0DD-BBF7-428A-A229-815D4D1A048C}"/>
    <dgm:cxn modelId="{6A6D3E4D-872D-4628-BDBD-8D8D257F8FDD}" srcId="{6288DEF8-3D90-4530-85AD-3BC68E9D2B8A}" destId="{53FB7B2A-7145-406D-89E8-C644733ED5C7}" srcOrd="6" destOrd="0" parTransId="{FC5238A7-6119-44CA-AE03-03EBB0C65D9E}" sibTransId="{D185C7FE-811C-44CE-89EA-F5A147D92F4F}"/>
    <dgm:cxn modelId="{2DB4464D-EBB3-49F2-9D70-7AFBE0A9E777}" srcId="{6288DEF8-3D90-4530-85AD-3BC68E9D2B8A}" destId="{D4EF08DD-0D9A-4CFA-98D3-3AA14EE02AD9}" srcOrd="7" destOrd="0" parTransId="{5F93824F-5513-4813-9B6D-5ED5A14B158D}" sibTransId="{23BE3FD8-1961-4C2A-950F-D8CC54048B02}"/>
    <dgm:cxn modelId="{1A29514D-FF29-47B1-880E-914EC1CF612E}" srcId="{2F6DCBDA-F7C1-4068-91B7-423A539791C0}" destId="{6288DEF8-3D90-4530-85AD-3BC68E9D2B8A}" srcOrd="1" destOrd="0" parTransId="{DF4BCA65-8390-4C6C-8593-023F787DBCBE}" sibTransId="{E2B8D19A-BEEF-4487-8ED6-C81D76846BCF}"/>
    <dgm:cxn modelId="{40AEDD4D-8502-4B44-9D59-7BE9B6557E27}" srcId="{6288DEF8-3D90-4530-85AD-3BC68E9D2B8A}" destId="{FB801032-DF2B-42B3-830A-187B6DF5968F}" srcOrd="1" destOrd="0" parTransId="{EC843225-BE20-4BC2-B805-08640FC06A66}" sibTransId="{81C1A7C3-AAEB-4DCB-B758-0E6FDCBBC3BF}"/>
    <dgm:cxn modelId="{C017A24F-418D-499B-995F-770EA0BC725C}" type="presOf" srcId="{EDAF4152-721D-47E0-AAD5-C7F4E3516DD4}" destId="{06A6F8FC-512A-4906-8E2D-B2E893F2091B}" srcOrd="0" destOrd="9" presId="urn:microsoft.com/office/officeart/2005/8/layout/hList1"/>
    <dgm:cxn modelId="{B0C61751-976C-43EA-964D-1BE81B7BF52B}" type="presOf" srcId="{9B97DF0C-A874-4B63-87B4-021FBC33BCDF}" destId="{2BA70B1B-FA39-476B-9E3D-121ABF8A1939}" srcOrd="0" destOrd="7" presId="urn:microsoft.com/office/officeart/2005/8/layout/hList1"/>
    <dgm:cxn modelId="{5FBA3972-A7FC-402D-A3D1-19F63296BE62}" type="presOf" srcId="{E6181ADB-D780-4E81-B6A4-5B3C5E0B9CEF}" destId="{3A7F7243-FE89-4054-A0F4-722169826697}" srcOrd="0" destOrd="7" presId="urn:microsoft.com/office/officeart/2005/8/layout/hList1"/>
    <dgm:cxn modelId="{F7318D72-7D0A-4023-AB50-DC111FC22D86}" type="presOf" srcId="{1159F418-9DD7-4B89-A9D5-002C0077A9A4}" destId="{3A7F7243-FE89-4054-A0F4-722169826697}" srcOrd="0" destOrd="4" presId="urn:microsoft.com/office/officeart/2005/8/layout/hList1"/>
    <dgm:cxn modelId="{FED6A672-B5CB-4986-A69A-0AC28D781E26}" type="presOf" srcId="{880DA8F5-C1E6-4A0A-B728-87239CFCB6A3}" destId="{06A6F8FC-512A-4906-8E2D-B2E893F2091B}" srcOrd="0" destOrd="11" presId="urn:microsoft.com/office/officeart/2005/8/layout/hList1"/>
    <dgm:cxn modelId="{D56BDA78-AD43-44A1-9CAD-4558BFF4BA93}" srcId="{6288DEF8-3D90-4530-85AD-3BC68E9D2B8A}" destId="{2778336D-735E-4E11-9AE2-98B861CDA143}" srcOrd="14" destOrd="0" parTransId="{93DEEAE8-6D94-4584-AF42-CC658E463ED9}" sibTransId="{1F8C337F-CB9C-4BD0-994D-A25A2D731549}"/>
    <dgm:cxn modelId="{B468157A-C571-4631-B06C-3504E1FB4D6F}" srcId="{DE94D4F7-0D11-45DA-AC89-4422D64404F3}" destId="{26C84C4F-78A6-47D8-B564-6DDE50EA7526}" srcOrd="9" destOrd="0" parTransId="{AAE5310B-39A6-4B8F-A653-D934FD3CC3BA}" sibTransId="{BAA60362-CD28-4657-804B-CB5E7A9F18FE}"/>
    <dgm:cxn modelId="{D985317A-76A6-45D4-B215-D75DDB4892F5}" type="presOf" srcId="{5D6E37A4-5B66-4887-B6E6-CBD9D2ED0C63}" destId="{34BAC395-7508-489E-A22F-483A41A569FB}" srcOrd="0" destOrd="0" presId="urn:microsoft.com/office/officeart/2005/8/layout/hList1"/>
    <dgm:cxn modelId="{74B85B7A-6D7F-41C9-8786-9DA444ED4846}" srcId="{5D6E37A4-5B66-4887-B6E6-CBD9D2ED0C63}" destId="{D1475111-EF0B-4796-B31F-2FBE2440D0C6}" srcOrd="0" destOrd="0" parTransId="{2A2CAE9F-4A89-4F80-85FA-0D35C6179D16}" sibTransId="{B6901967-E3F6-45D3-90E5-3843940419D1}"/>
    <dgm:cxn modelId="{0A62C87F-B43D-4D65-BB5B-9411C6E0B3FF}" type="presOf" srcId="{36206E96-B3A0-4F19-9C68-2AE4704464BD}" destId="{2BA70B1B-FA39-476B-9E3D-121ABF8A1939}" srcOrd="0" destOrd="9" presId="urn:microsoft.com/office/officeart/2005/8/layout/hList1"/>
    <dgm:cxn modelId="{35393E83-7F5E-4D51-BA79-25A869687123}" srcId="{5D6E37A4-5B66-4887-B6E6-CBD9D2ED0C63}" destId="{3EEA1871-3BA1-41F2-8DD3-F6EA781864A1}" srcOrd="10" destOrd="0" parTransId="{23E72C91-2CC0-444D-AEFE-29D356C82E53}" sibTransId="{02EF7BA8-5640-4D68-A3AC-CCA37F236520}"/>
    <dgm:cxn modelId="{44B4BE84-479E-47B9-B389-329B0623B526}" srcId="{5D6E37A4-5B66-4887-B6E6-CBD9D2ED0C63}" destId="{8AD5E209-E0D2-4984-BCC9-7CEC8E85C66D}" srcOrd="1" destOrd="0" parTransId="{9E5A8EEA-C142-409B-A16B-28C509ABC87C}" sibTransId="{F565407E-9470-4402-9924-4B40BE4BE60E}"/>
    <dgm:cxn modelId="{5B5CDA84-1092-45ED-A4A7-643A51B945A0}" type="presOf" srcId="{6288DEF8-3D90-4530-85AD-3BC68E9D2B8A}" destId="{9E2990FF-B7FE-4DD9-A456-1DA4A02BEE7B}" srcOrd="0" destOrd="0" presId="urn:microsoft.com/office/officeart/2005/8/layout/hList1"/>
    <dgm:cxn modelId="{97853686-AC3C-4DEF-B7C7-99EBE0AB4399}" srcId="{2F6DCBDA-F7C1-4068-91B7-423A539791C0}" destId="{5D6E37A4-5B66-4887-B6E6-CBD9D2ED0C63}" srcOrd="2" destOrd="0" parTransId="{5299F44E-FA9F-4D30-9F0C-90C72BF7B51F}" sibTransId="{E334E7C0-B8AC-4670-A874-9FC44D8D69EE}"/>
    <dgm:cxn modelId="{02AAE986-ED78-4983-9839-8BF98994FD4C}" srcId="{DE94D4F7-0D11-45DA-AC89-4422D64404F3}" destId="{9F188247-8413-4A61-88EF-4DE4DC76B590}" srcOrd="11" destOrd="0" parTransId="{C5094C22-73E3-4D71-BA18-844F9D8F883D}" sibTransId="{FBA8AD17-BB6F-45BB-AF13-15EA0739FAF3}"/>
    <dgm:cxn modelId="{728D2C88-6583-4DBF-BF61-39FC0FA3A61F}" srcId="{5D6E37A4-5B66-4887-B6E6-CBD9D2ED0C63}" destId="{2867EEC8-DC11-47EF-A094-E3CC61BDA65B}" srcOrd="8" destOrd="0" parTransId="{763D21FA-2519-4289-AB57-08D11B79AB7F}" sibTransId="{7B328214-D57D-450F-A7F3-4A68224565EB}"/>
    <dgm:cxn modelId="{5047D388-5223-4549-8D60-6D6E7D75F546}" srcId="{DE94D4F7-0D11-45DA-AC89-4422D64404F3}" destId="{5DA302EA-7E85-4CDB-8DE8-07B45BE7CC76}" srcOrd="2" destOrd="0" parTransId="{43591A92-F67B-49AD-AC7E-62EF298D86AA}" sibTransId="{CE874EEF-00FA-4713-A006-3A408F181ED6}"/>
    <dgm:cxn modelId="{CF69538C-F533-4F3F-AB75-A049248A1D27}" srcId="{6288DEF8-3D90-4530-85AD-3BC68E9D2B8A}" destId="{FB585A8B-8412-4765-B366-D82A840A6108}" srcOrd="5" destOrd="0" parTransId="{6AC112FC-4052-4429-BD6B-3446F4CF06CF}" sibTransId="{CBF49A16-7D9C-4BE1-816C-79B61EE294B0}"/>
    <dgm:cxn modelId="{0EF61E8D-4CFF-43C7-BB12-A42D514887B8}" srcId="{6288DEF8-3D90-4530-85AD-3BC68E9D2B8A}" destId="{70E2474C-704F-4592-8B14-039632C950FC}" srcOrd="2" destOrd="0" parTransId="{4950B645-B0D5-43D2-B813-98572C3A67DE}" sibTransId="{7E999453-4710-48F7-83B2-FE54D8F2CCA9}"/>
    <dgm:cxn modelId="{D832C194-AC7D-43DD-9200-0DBA8ABF6F01}" type="presOf" srcId="{DE94D4F7-0D11-45DA-AC89-4422D64404F3}" destId="{BE4AD3A3-5CB1-4BBD-84F4-6DF2CE026031}" srcOrd="0" destOrd="0" presId="urn:microsoft.com/office/officeart/2005/8/layout/hList1"/>
    <dgm:cxn modelId="{FAE30095-660E-4552-9E46-63E6492C9D76}" type="presOf" srcId="{DFDAE0C0-68CE-4DB5-95D5-A6BD61053637}" destId="{06A6F8FC-512A-4906-8E2D-B2E893F2091B}" srcOrd="0" destOrd="12" presId="urn:microsoft.com/office/officeart/2005/8/layout/hList1"/>
    <dgm:cxn modelId="{10795596-7CBC-446C-AF40-55F2DE242172}" type="presOf" srcId="{D4EF08DD-0D9A-4CFA-98D3-3AA14EE02AD9}" destId="{06A6F8FC-512A-4906-8E2D-B2E893F2091B}" srcOrd="0" destOrd="7" presId="urn:microsoft.com/office/officeart/2005/8/layout/hList1"/>
    <dgm:cxn modelId="{24500C9D-9E8B-494B-84A2-0B4C505344DD}" type="presOf" srcId="{7947DC65-7808-4C3B-AF13-76512CC9609D}" destId="{3A7F7243-FE89-4054-A0F4-722169826697}" srcOrd="0" destOrd="3" presId="urn:microsoft.com/office/officeart/2005/8/layout/hList1"/>
    <dgm:cxn modelId="{9EBFAD9D-5BD2-472C-AF1A-A33C71FCFFC3}" type="presOf" srcId="{26C84C4F-78A6-47D8-B564-6DDE50EA7526}" destId="{3A7F7243-FE89-4054-A0F4-722169826697}" srcOrd="0" destOrd="9" presId="urn:microsoft.com/office/officeart/2005/8/layout/hList1"/>
    <dgm:cxn modelId="{45DAE69D-6029-4D72-B420-4F8C14BFDE3C}" type="presOf" srcId="{2778336D-735E-4E11-9AE2-98B861CDA143}" destId="{06A6F8FC-512A-4906-8E2D-B2E893F2091B}" srcOrd="0" destOrd="14" presId="urn:microsoft.com/office/officeart/2005/8/layout/hList1"/>
    <dgm:cxn modelId="{4427929E-32BA-49B6-851A-51361FF0C972}" srcId="{DE94D4F7-0D11-45DA-AC89-4422D64404F3}" destId="{EE1CC7F4-309E-478C-BD3F-48FFDE5C473C}" srcOrd="1" destOrd="0" parTransId="{FA3BA66F-ABF8-47D5-A03D-0038B62C0469}" sibTransId="{14B6803E-0FD3-451C-B0A1-D9F6423273DA}"/>
    <dgm:cxn modelId="{A11498A0-0EB5-4DD8-9B92-A49A38C37A05}" srcId="{5D6E37A4-5B66-4887-B6E6-CBD9D2ED0C63}" destId="{36206E96-B3A0-4F19-9C68-2AE4704464BD}" srcOrd="9" destOrd="0" parTransId="{6180CDB5-E52E-4016-B992-3C1701735DE5}" sibTransId="{5C38BBF3-E120-42BA-AC3C-5814FA741EF2}"/>
    <dgm:cxn modelId="{75F2F0A9-2359-4DA2-8902-9C96FD75A286}" srcId="{6288DEF8-3D90-4530-85AD-3BC68E9D2B8A}" destId="{2FD96A3F-AD4A-470E-8D70-111827B8E372}" srcOrd="3" destOrd="0" parTransId="{9FEA2FD2-C4CE-45F6-9FEC-34D1CB444DE5}" sibTransId="{A68D12FF-B8C4-446F-8AA0-B3777C84633F}"/>
    <dgm:cxn modelId="{FA8FB7AD-7209-47F0-92B4-4192C71BC2EC}" type="presOf" srcId="{5DA302EA-7E85-4CDB-8DE8-07B45BE7CC76}" destId="{3A7F7243-FE89-4054-A0F4-722169826697}" srcOrd="0" destOrd="2" presId="urn:microsoft.com/office/officeart/2005/8/layout/hList1"/>
    <dgm:cxn modelId="{D1F7C5AF-54BF-435D-9145-866C59C21163}" type="presOf" srcId="{D1475111-EF0B-4796-B31F-2FBE2440D0C6}" destId="{2BA70B1B-FA39-476B-9E3D-121ABF8A1939}" srcOrd="0" destOrd="0" presId="urn:microsoft.com/office/officeart/2005/8/layout/hList1"/>
    <dgm:cxn modelId="{43FAB1B1-4908-4BDF-AE30-5C67BE682168}" srcId="{5D6E37A4-5B66-4887-B6E6-CBD9D2ED0C63}" destId="{E9C2E892-E7E4-407F-A988-9E96166861A7}" srcOrd="3" destOrd="0" parTransId="{BBD2064B-B5F0-48B4-8538-3A37924FFED7}" sibTransId="{9D613679-F14D-4801-8186-949CDE5E4D31}"/>
    <dgm:cxn modelId="{52040CB2-BD5B-4315-A3CC-4B3CD651553D}" srcId="{DE94D4F7-0D11-45DA-AC89-4422D64404F3}" destId="{6724B653-BA46-4EE5-859A-174F9F4047A7}" srcOrd="0" destOrd="0" parTransId="{717E4C75-EC99-4E5A-834B-0525CEBC5C3D}" sibTransId="{251857C4-73A0-4C16-BE60-0E78C4DF0D90}"/>
    <dgm:cxn modelId="{8E34C7B6-5630-4DC3-9CE4-BFD6EEB26794}" srcId="{5D6E37A4-5B66-4887-B6E6-CBD9D2ED0C63}" destId="{55F35D21-13FE-4189-94B9-94D35AF0D752}" srcOrd="5" destOrd="0" parTransId="{232BAD81-9B4F-4B53-A8C0-0A2D777CBAEA}" sibTransId="{66E959D4-3E30-4ECC-852B-77FF3339DB67}"/>
    <dgm:cxn modelId="{BE9AA5B7-E31A-40AA-BE28-C7887F539655}" type="presOf" srcId="{6724B653-BA46-4EE5-859A-174F9F4047A7}" destId="{3A7F7243-FE89-4054-A0F4-722169826697}" srcOrd="0" destOrd="0" presId="urn:microsoft.com/office/officeart/2005/8/layout/hList1"/>
    <dgm:cxn modelId="{8D249CB8-5717-4FFC-A2B8-A13321E39ED0}" srcId="{6288DEF8-3D90-4530-85AD-3BC68E9D2B8A}" destId="{2BFE182D-7607-4111-956B-061D18A6ED1D}" srcOrd="10" destOrd="0" parTransId="{9748C1B4-377A-41DC-AAA4-D691EC64E836}" sibTransId="{5B844308-EA63-4810-BC56-6D35086E416C}"/>
    <dgm:cxn modelId="{7BBDB6BD-6DE9-42EE-8AC7-8FDAE28FB798}" type="presOf" srcId="{3EEA1871-3BA1-41F2-8DD3-F6EA781864A1}" destId="{2BA70B1B-FA39-476B-9E3D-121ABF8A1939}" srcOrd="0" destOrd="10" presId="urn:microsoft.com/office/officeart/2005/8/layout/hList1"/>
    <dgm:cxn modelId="{7800C4C4-9D2F-4C40-8597-72A8B7B1D129}" srcId="{DE94D4F7-0D11-45DA-AC89-4422D64404F3}" destId="{1159F418-9DD7-4B89-A9D5-002C0077A9A4}" srcOrd="4" destOrd="0" parTransId="{FBBD256B-20F4-4D36-926E-E7FE4E7C6A9E}" sibTransId="{20A6854E-3445-4AF3-B036-51831695A170}"/>
    <dgm:cxn modelId="{E40D97CF-7AF5-43AE-B958-4C9A2C890E44}" srcId="{DE94D4F7-0D11-45DA-AC89-4422D64404F3}" destId="{7947DC65-7808-4C3B-AF13-76512CC9609D}" srcOrd="3" destOrd="0" parTransId="{3BC1C8AA-5E4D-4F2D-B351-DFC6D19687EF}" sibTransId="{E42AD7BD-C136-4D82-9E7C-85CC277031B7}"/>
    <dgm:cxn modelId="{109D9ED0-4923-455D-8CEA-28CDDB619AC1}" type="presOf" srcId="{70E2474C-704F-4592-8B14-039632C950FC}" destId="{06A6F8FC-512A-4906-8E2D-B2E893F2091B}" srcOrd="0" destOrd="2" presId="urn:microsoft.com/office/officeart/2005/8/layout/hList1"/>
    <dgm:cxn modelId="{0A8B2DD6-6797-408C-B8DB-5A31E242DAF0}" type="presOf" srcId="{FB585A8B-8412-4765-B366-D82A840A6108}" destId="{06A6F8FC-512A-4906-8E2D-B2E893F2091B}" srcOrd="0" destOrd="5" presId="urn:microsoft.com/office/officeart/2005/8/layout/hList1"/>
    <dgm:cxn modelId="{BEBA50D7-CBC8-476D-89ED-EFCA10E291BC}" srcId="{6288DEF8-3D90-4530-85AD-3BC68E9D2B8A}" destId="{EDAF4152-721D-47E0-AAD5-C7F4E3516DD4}" srcOrd="9" destOrd="0" parTransId="{04C7617E-8896-45F3-A549-8152E6A98C0A}" sibTransId="{639264FE-8244-42D8-A9E9-3F3397DB1286}"/>
    <dgm:cxn modelId="{B89039D8-EE51-4C83-8984-C5512645E6A5}" type="presOf" srcId="{2F6DCBDA-F7C1-4068-91B7-423A539791C0}" destId="{4C2EB92A-04F0-41C0-95BD-DDC617574CD0}" srcOrd="0" destOrd="0" presId="urn:microsoft.com/office/officeart/2005/8/layout/hList1"/>
    <dgm:cxn modelId="{66EC84DB-8BA9-472E-A5A7-F2656CE5A3F4}" srcId="{5D6E37A4-5B66-4887-B6E6-CBD9D2ED0C63}" destId="{E934A47C-1B85-4A3D-9943-0EFAA3B2FB57}" srcOrd="11" destOrd="0" parTransId="{D86D0369-B494-482D-8E95-E80973564780}" sibTransId="{E9988796-C911-4080-8720-2BB9DA087316}"/>
    <dgm:cxn modelId="{2B90D8DD-DF6E-4056-958A-732EAE037178}" type="presOf" srcId="{C5DF1177-9005-430D-A960-EC220B3582F3}" destId="{3A7F7243-FE89-4054-A0F4-722169826697}" srcOrd="0" destOrd="5" presId="urn:microsoft.com/office/officeart/2005/8/layout/hList1"/>
    <dgm:cxn modelId="{BEB176DE-6E66-4625-94EF-D543BD69CADF}" type="presOf" srcId="{BD9870C6-E73D-4473-9DF3-4214FECFE8B6}" destId="{06A6F8FC-512A-4906-8E2D-B2E893F2091B}" srcOrd="0" destOrd="0" presId="urn:microsoft.com/office/officeart/2005/8/layout/hList1"/>
    <dgm:cxn modelId="{C8B938E1-D7AB-46FB-B5FB-95F9DD333F56}" srcId="{5D6E37A4-5B66-4887-B6E6-CBD9D2ED0C63}" destId="{50E17903-E63C-403B-8D30-085C7D5C1D33}" srcOrd="4" destOrd="0" parTransId="{E77F91FB-8975-4AB8-BC85-E7DFCE2E61BA}" sibTransId="{88155CD6-E490-4390-B388-0B342910EED7}"/>
    <dgm:cxn modelId="{E2D0FDE1-98E1-461B-B14F-716FF1352430}" type="presOf" srcId="{55F35D21-13FE-4189-94B9-94D35AF0D752}" destId="{2BA70B1B-FA39-476B-9E3D-121ABF8A1939}" srcOrd="0" destOrd="5" presId="urn:microsoft.com/office/officeart/2005/8/layout/hList1"/>
    <dgm:cxn modelId="{CCA8E0E6-7121-405C-AEB7-258C2AA8E90A}" srcId="{5D6E37A4-5B66-4887-B6E6-CBD9D2ED0C63}" destId="{FC5CDECE-150D-40C9-8715-832684BEE002}" srcOrd="6" destOrd="0" parTransId="{AF8937C4-7D33-4A6F-BAF4-429C297CC7C7}" sibTransId="{CD28FFD8-C685-4618-9350-9430D4643EFD}"/>
    <dgm:cxn modelId="{B974EFE7-A315-4801-A8F0-9EF8AA5CA57D}" type="presOf" srcId="{1D608AB7-3084-4CAE-A0D7-FC9B66DB08F4}" destId="{3A7F7243-FE89-4054-A0F4-722169826697}" srcOrd="0" destOrd="8" presId="urn:microsoft.com/office/officeart/2005/8/layout/hList1"/>
    <dgm:cxn modelId="{CF5790EB-93C4-4738-B5D2-AE4DD9D3D7A2}" type="presOf" srcId="{63D9C4B7-94AB-44DC-9B60-53D8ADD24789}" destId="{06A6F8FC-512A-4906-8E2D-B2E893F2091B}" srcOrd="0" destOrd="13" presId="urn:microsoft.com/office/officeart/2005/8/layout/hList1"/>
    <dgm:cxn modelId="{07C9EAEB-15CC-4560-8ECE-0A429E29FE4A}" type="presOf" srcId="{CA0D1D9D-464A-4CDC-B047-50BE75347BE6}" destId="{3A7F7243-FE89-4054-A0F4-722169826697}" srcOrd="0" destOrd="6" presId="urn:microsoft.com/office/officeart/2005/8/layout/hList1"/>
    <dgm:cxn modelId="{4E53ACEE-6B03-4497-9446-256B1C76FE7D}" srcId="{DE94D4F7-0D11-45DA-AC89-4422D64404F3}" destId="{8AFB1584-D300-4775-9B97-C19C855C5681}" srcOrd="10" destOrd="0" parTransId="{A0002E1A-675B-41CA-B98E-6C73C2748E27}" sibTransId="{6F47C4AB-CAC9-4049-AE42-AE91B2BE31ED}"/>
    <dgm:cxn modelId="{DE4F87F1-1E6F-42B5-8671-BDD6C7EC8899}" type="presOf" srcId="{2867EEC8-DC11-47EF-A094-E3CC61BDA65B}" destId="{2BA70B1B-FA39-476B-9E3D-121ABF8A1939}" srcOrd="0" destOrd="8" presId="urn:microsoft.com/office/officeart/2005/8/layout/hList1"/>
    <dgm:cxn modelId="{092680F2-BEEB-4639-BF19-5E00D38125C8}" type="presOf" srcId="{BF722138-2E9F-42CE-B091-1C46ABECBFAB}" destId="{06A6F8FC-512A-4906-8E2D-B2E893F2091B}" srcOrd="0" destOrd="8" presId="urn:microsoft.com/office/officeart/2005/8/layout/hList1"/>
    <dgm:cxn modelId="{DADCB3F5-38AF-4689-AF40-7C8CBB826A4F}" srcId="{6288DEF8-3D90-4530-85AD-3BC68E9D2B8A}" destId="{880DA8F5-C1E6-4A0A-B728-87239CFCB6A3}" srcOrd="11" destOrd="0" parTransId="{37A52D85-A10F-477F-B4AA-37D7FFF43099}" sibTransId="{AB2E830A-D0AB-4019-920A-7352F12390D3}"/>
    <dgm:cxn modelId="{37035116-50C7-47AB-B682-5B8BF9FCA13C}" type="presParOf" srcId="{4C2EB92A-04F0-41C0-95BD-DDC617574CD0}" destId="{D57354D7-2591-4757-9546-BEF89EDA2E58}" srcOrd="0" destOrd="0" presId="urn:microsoft.com/office/officeart/2005/8/layout/hList1"/>
    <dgm:cxn modelId="{1B62FABA-3DDC-4296-B6A4-C03D8551F820}" type="presParOf" srcId="{D57354D7-2591-4757-9546-BEF89EDA2E58}" destId="{BE4AD3A3-5CB1-4BBD-84F4-6DF2CE026031}" srcOrd="0" destOrd="0" presId="urn:microsoft.com/office/officeart/2005/8/layout/hList1"/>
    <dgm:cxn modelId="{5817BF1D-02D2-485E-822A-A6DF01FE8496}" type="presParOf" srcId="{D57354D7-2591-4757-9546-BEF89EDA2E58}" destId="{3A7F7243-FE89-4054-A0F4-722169826697}" srcOrd="1" destOrd="0" presId="urn:microsoft.com/office/officeart/2005/8/layout/hList1"/>
    <dgm:cxn modelId="{A079EA62-2542-4733-8238-A143F706EF41}" type="presParOf" srcId="{4C2EB92A-04F0-41C0-95BD-DDC617574CD0}" destId="{F9903366-3103-4621-913D-F4346E0102A7}" srcOrd="1" destOrd="0" presId="urn:microsoft.com/office/officeart/2005/8/layout/hList1"/>
    <dgm:cxn modelId="{4C10199E-DC36-4FD7-8CC2-45057ABAA5D5}" type="presParOf" srcId="{4C2EB92A-04F0-41C0-95BD-DDC617574CD0}" destId="{3EA4C421-D08D-4FEE-86D0-0F9270C4834E}" srcOrd="2" destOrd="0" presId="urn:microsoft.com/office/officeart/2005/8/layout/hList1"/>
    <dgm:cxn modelId="{0DB45F80-20A4-48D8-9DF9-7C86803D09AA}" type="presParOf" srcId="{3EA4C421-D08D-4FEE-86D0-0F9270C4834E}" destId="{9E2990FF-B7FE-4DD9-A456-1DA4A02BEE7B}" srcOrd="0" destOrd="0" presId="urn:microsoft.com/office/officeart/2005/8/layout/hList1"/>
    <dgm:cxn modelId="{BEB9A144-9472-4318-9C2E-612A18046787}" type="presParOf" srcId="{3EA4C421-D08D-4FEE-86D0-0F9270C4834E}" destId="{06A6F8FC-512A-4906-8E2D-B2E893F2091B}" srcOrd="1" destOrd="0" presId="urn:microsoft.com/office/officeart/2005/8/layout/hList1"/>
    <dgm:cxn modelId="{EBFD60DB-9418-4E43-9343-3A89FEC966E1}" type="presParOf" srcId="{4C2EB92A-04F0-41C0-95BD-DDC617574CD0}" destId="{5A824338-004F-4BD6-9CDD-ACB0430C2BB7}" srcOrd="3" destOrd="0" presId="urn:microsoft.com/office/officeart/2005/8/layout/hList1"/>
    <dgm:cxn modelId="{911694D5-C535-4141-914A-F8BACCAA6DE8}" type="presParOf" srcId="{4C2EB92A-04F0-41C0-95BD-DDC617574CD0}" destId="{08F65C4E-612D-48C4-897A-00711B086A7D}" srcOrd="4" destOrd="0" presId="urn:microsoft.com/office/officeart/2005/8/layout/hList1"/>
    <dgm:cxn modelId="{4393BF92-315B-48F5-9085-0E6001ABE933}" type="presParOf" srcId="{08F65C4E-612D-48C4-897A-00711B086A7D}" destId="{34BAC395-7508-489E-A22F-483A41A569FB}" srcOrd="0" destOrd="0" presId="urn:microsoft.com/office/officeart/2005/8/layout/hList1"/>
    <dgm:cxn modelId="{195BFE36-71DE-4F1E-ADD4-51F39737FB0F}" type="presParOf" srcId="{08F65C4E-612D-48C4-897A-00711B086A7D}" destId="{2BA70B1B-FA39-476B-9E3D-121ABF8A193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E1C3E2-9D8A-43E7-B49D-ABE377BC32E2}" type="doc">
      <dgm:prSet loTypeId="urn:microsoft.com/office/officeart/2005/8/layout/v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6C012DAE-8BCC-413E-8274-A0EDF7750CB7}">
      <dgm:prSet phldrT="[Text]" custT="1"/>
      <dgm:spPr/>
      <dgm:t>
        <a:bodyPr/>
        <a:lstStyle/>
        <a:p>
          <a:r>
            <a:rPr lang="en-US" sz="1500" dirty="0"/>
            <a:t>Advantages</a:t>
          </a:r>
          <a:endParaRPr lang="en-IN" sz="1500" dirty="0"/>
        </a:p>
      </dgm:t>
    </dgm:pt>
    <dgm:pt modelId="{66D83ABB-84D1-4C2C-9691-EA6F638AF5F5}" type="parTrans" cxnId="{B8588810-8BEF-405A-A14D-D3CE89134BD4}">
      <dgm:prSet/>
      <dgm:spPr/>
      <dgm:t>
        <a:bodyPr/>
        <a:lstStyle/>
        <a:p>
          <a:endParaRPr lang="en-IN"/>
        </a:p>
      </dgm:t>
    </dgm:pt>
    <dgm:pt modelId="{301C38E8-7ED9-4461-853A-847B802C4CBD}" type="sibTrans" cxnId="{B8588810-8BEF-405A-A14D-D3CE89134BD4}">
      <dgm:prSet/>
      <dgm:spPr/>
      <dgm:t>
        <a:bodyPr/>
        <a:lstStyle/>
        <a:p>
          <a:endParaRPr lang="en-IN"/>
        </a:p>
      </dgm:t>
    </dgm:pt>
    <dgm:pt modelId="{3E12A1DD-2825-44C1-894A-E51ED790E547}">
      <dgm:prSet phldrT="[Text]" custT="1"/>
      <dgm:spPr/>
      <dgm:t>
        <a:bodyPr/>
        <a:lstStyle/>
        <a:p>
          <a:r>
            <a:rPr lang="en-US" sz="1500" dirty="0"/>
            <a:t>Limitations</a:t>
          </a:r>
          <a:endParaRPr lang="en-IN" sz="1500" dirty="0"/>
        </a:p>
      </dgm:t>
    </dgm:pt>
    <dgm:pt modelId="{A8A6C035-6AB5-490A-993B-F11DD46800B9}" type="parTrans" cxnId="{A226F4E1-A8AB-4B74-9AD1-403479BBBDE7}">
      <dgm:prSet/>
      <dgm:spPr/>
      <dgm:t>
        <a:bodyPr/>
        <a:lstStyle/>
        <a:p>
          <a:endParaRPr lang="en-IN"/>
        </a:p>
      </dgm:t>
    </dgm:pt>
    <dgm:pt modelId="{B44493EF-DE6C-415D-9150-322F48379792}" type="sibTrans" cxnId="{A226F4E1-A8AB-4B74-9AD1-403479BBBDE7}">
      <dgm:prSet/>
      <dgm:spPr/>
      <dgm:t>
        <a:bodyPr/>
        <a:lstStyle/>
        <a:p>
          <a:endParaRPr lang="en-IN"/>
        </a:p>
      </dgm:t>
    </dgm:pt>
    <dgm:pt modelId="{D2B92368-78DC-4DE5-96FA-3214BE1EA057}">
      <dgm:prSet phldrT="[Text]" custT="1"/>
      <dgm:spPr/>
      <dgm:t>
        <a:bodyPr/>
        <a:lstStyle/>
        <a:p>
          <a:r>
            <a:rPr lang="en-IN" sz="1500" b="0" i="0" dirty="0"/>
            <a:t>Cost of Implementation</a:t>
          </a:r>
          <a:endParaRPr lang="en-IN" sz="1500" b="0" dirty="0"/>
        </a:p>
      </dgm:t>
    </dgm:pt>
    <dgm:pt modelId="{B3E8ED6E-4785-4445-817F-26942CBF6816}" type="parTrans" cxnId="{3A2B1D8A-9318-4E00-B11D-AB5C8F020D43}">
      <dgm:prSet/>
      <dgm:spPr/>
      <dgm:t>
        <a:bodyPr/>
        <a:lstStyle/>
        <a:p>
          <a:endParaRPr lang="en-IN"/>
        </a:p>
      </dgm:t>
    </dgm:pt>
    <dgm:pt modelId="{732B2469-1171-4B99-AA40-34F16458AB93}" type="sibTrans" cxnId="{3A2B1D8A-9318-4E00-B11D-AB5C8F020D43}">
      <dgm:prSet/>
      <dgm:spPr/>
      <dgm:t>
        <a:bodyPr/>
        <a:lstStyle/>
        <a:p>
          <a:endParaRPr lang="en-IN"/>
        </a:p>
      </dgm:t>
    </dgm:pt>
    <dgm:pt modelId="{DCA1E252-30AA-42B7-B678-ECAF23C600A1}">
      <dgm:prSet phldrT="[Text]" custT="1"/>
      <dgm:spPr/>
      <dgm:t>
        <a:bodyPr/>
        <a:lstStyle/>
        <a:p>
          <a:endParaRPr lang="en-IN" sz="1500" dirty="0"/>
        </a:p>
      </dgm:t>
    </dgm:pt>
    <dgm:pt modelId="{C74C73F9-7C07-4422-8797-3E99E0729708}" type="parTrans" cxnId="{866FFACD-DC7D-4C98-82CC-DB885A7EC96A}">
      <dgm:prSet/>
      <dgm:spPr/>
      <dgm:t>
        <a:bodyPr/>
        <a:lstStyle/>
        <a:p>
          <a:endParaRPr lang="en-IN"/>
        </a:p>
      </dgm:t>
    </dgm:pt>
    <dgm:pt modelId="{62B6DAF0-65BA-4B3B-976D-0C5A0061A0FD}" type="sibTrans" cxnId="{866FFACD-DC7D-4C98-82CC-DB885A7EC96A}">
      <dgm:prSet/>
      <dgm:spPr/>
      <dgm:t>
        <a:bodyPr/>
        <a:lstStyle/>
        <a:p>
          <a:endParaRPr lang="en-IN"/>
        </a:p>
      </dgm:t>
    </dgm:pt>
    <dgm:pt modelId="{BD09A91E-3A91-471D-BD05-995A2418ABA9}">
      <dgm:prSet phldrT="[Text]" custT="1"/>
      <dgm:spPr/>
      <dgm:t>
        <a:bodyPr/>
        <a:lstStyle/>
        <a:p>
          <a:r>
            <a:rPr lang="en-US" sz="1500" b="0" dirty="0"/>
            <a:t>Health monitoring by anywhere </a:t>
          </a:r>
          <a:endParaRPr lang="en-IN" sz="1500" b="0" dirty="0"/>
        </a:p>
      </dgm:t>
    </dgm:pt>
    <dgm:pt modelId="{DB55CDFE-0032-44BA-A7E8-8EA79B68E170}" type="parTrans" cxnId="{1219874C-03C7-47C4-A58F-8A034339E743}">
      <dgm:prSet/>
      <dgm:spPr/>
      <dgm:t>
        <a:bodyPr/>
        <a:lstStyle/>
        <a:p>
          <a:endParaRPr lang="en-IN"/>
        </a:p>
      </dgm:t>
    </dgm:pt>
    <dgm:pt modelId="{750A6C17-43C7-4ADB-BB07-BCBC79B5AEAA}" type="sibTrans" cxnId="{1219874C-03C7-47C4-A58F-8A034339E743}">
      <dgm:prSet/>
      <dgm:spPr/>
      <dgm:t>
        <a:bodyPr/>
        <a:lstStyle/>
        <a:p>
          <a:endParaRPr lang="en-IN"/>
        </a:p>
      </dgm:t>
    </dgm:pt>
    <dgm:pt modelId="{A375343B-A277-4F23-A7AF-62801ACBFDE6}">
      <dgm:prSet phldrT="[Text]" custT="1"/>
      <dgm:spPr/>
      <dgm:t>
        <a:bodyPr/>
        <a:lstStyle/>
        <a:p>
          <a:r>
            <a:rPr lang="en-US" sz="1500" dirty="0"/>
            <a:t>Anytime anywhere</a:t>
          </a:r>
          <a:endParaRPr lang="en-IN" sz="1500" dirty="0"/>
        </a:p>
      </dgm:t>
    </dgm:pt>
    <dgm:pt modelId="{A34FF4F1-D92E-46CC-AB86-735E35E97C08}" type="parTrans" cxnId="{C94F91D2-B571-4BA8-841A-20525E812AE4}">
      <dgm:prSet/>
      <dgm:spPr/>
      <dgm:t>
        <a:bodyPr/>
        <a:lstStyle/>
        <a:p>
          <a:endParaRPr lang="en-IN"/>
        </a:p>
      </dgm:t>
    </dgm:pt>
    <dgm:pt modelId="{F8E2F75D-368C-4976-B746-79FD6C345AF6}" type="sibTrans" cxnId="{C94F91D2-B571-4BA8-841A-20525E812AE4}">
      <dgm:prSet/>
      <dgm:spPr/>
      <dgm:t>
        <a:bodyPr/>
        <a:lstStyle/>
        <a:p>
          <a:endParaRPr lang="en-IN"/>
        </a:p>
      </dgm:t>
    </dgm:pt>
    <dgm:pt modelId="{D87EB900-4596-4D12-96CD-78D90A69EB0C}">
      <dgm:prSet phldrT="[Text]" custT="1"/>
      <dgm:spPr/>
      <dgm:t>
        <a:bodyPr/>
        <a:lstStyle/>
        <a:p>
          <a:r>
            <a:rPr lang="en-US" sz="1500" dirty="0"/>
            <a:t>Paperless work</a:t>
          </a:r>
          <a:endParaRPr lang="en-IN" sz="1500" dirty="0"/>
        </a:p>
      </dgm:t>
    </dgm:pt>
    <dgm:pt modelId="{3B53F97D-3849-4A91-8AE8-EA0E4D63A111}" type="parTrans" cxnId="{7481E208-B0E3-4CF6-92FD-A85BEE103554}">
      <dgm:prSet/>
      <dgm:spPr/>
      <dgm:t>
        <a:bodyPr/>
        <a:lstStyle/>
        <a:p>
          <a:endParaRPr lang="en-IN"/>
        </a:p>
      </dgm:t>
    </dgm:pt>
    <dgm:pt modelId="{04E9F6FB-1ED8-4B35-A065-E05F860D225D}" type="sibTrans" cxnId="{7481E208-B0E3-4CF6-92FD-A85BEE103554}">
      <dgm:prSet/>
      <dgm:spPr/>
      <dgm:t>
        <a:bodyPr/>
        <a:lstStyle/>
        <a:p>
          <a:endParaRPr lang="en-IN"/>
        </a:p>
      </dgm:t>
    </dgm:pt>
    <dgm:pt modelId="{B559F7E4-8F96-4DB0-82ED-813CA19121B2}">
      <dgm:prSet phldrT="[Text]" custT="1"/>
      <dgm:spPr/>
      <dgm:t>
        <a:bodyPr/>
        <a:lstStyle/>
        <a:p>
          <a:endParaRPr lang="en-IN" sz="1500" dirty="0"/>
        </a:p>
      </dgm:t>
    </dgm:pt>
    <dgm:pt modelId="{62BDC1BE-4DDD-4F3F-A1D5-96A273365FAE}" type="parTrans" cxnId="{18735E22-01AD-4C17-B2EA-69C45CC6A1C3}">
      <dgm:prSet/>
      <dgm:spPr/>
      <dgm:t>
        <a:bodyPr/>
        <a:lstStyle/>
        <a:p>
          <a:endParaRPr lang="en-IN"/>
        </a:p>
      </dgm:t>
    </dgm:pt>
    <dgm:pt modelId="{78E9B95B-EDC6-4A41-953F-09C9708D8E19}" type="sibTrans" cxnId="{18735E22-01AD-4C17-B2EA-69C45CC6A1C3}">
      <dgm:prSet/>
      <dgm:spPr/>
      <dgm:t>
        <a:bodyPr/>
        <a:lstStyle/>
        <a:p>
          <a:endParaRPr lang="en-IN"/>
        </a:p>
      </dgm:t>
    </dgm:pt>
    <dgm:pt modelId="{50D23FB3-2E30-4A84-B596-00DFF33FCBA7}">
      <dgm:prSet phldrT="[Text]" custT="1"/>
      <dgm:spPr/>
      <dgm:t>
        <a:bodyPr/>
        <a:lstStyle/>
        <a:p>
          <a:r>
            <a:rPr lang="en-IN" sz="1500" b="0" i="0" dirty="0"/>
            <a:t>Data Security Concerns</a:t>
          </a:r>
          <a:endParaRPr lang="en-IN" sz="1500" dirty="0"/>
        </a:p>
      </dgm:t>
    </dgm:pt>
    <dgm:pt modelId="{BAF54330-9DFF-4AC3-BC1B-AF915C2C651C}" type="parTrans" cxnId="{3A8DF9BF-CEC8-4776-B9E8-3338F1052759}">
      <dgm:prSet/>
      <dgm:spPr/>
      <dgm:t>
        <a:bodyPr/>
        <a:lstStyle/>
        <a:p>
          <a:endParaRPr lang="en-IN"/>
        </a:p>
      </dgm:t>
    </dgm:pt>
    <dgm:pt modelId="{32521107-8ACF-4D89-8F4E-7F3B4DAFBBE9}" type="sibTrans" cxnId="{3A8DF9BF-CEC8-4776-B9E8-3338F1052759}">
      <dgm:prSet/>
      <dgm:spPr/>
      <dgm:t>
        <a:bodyPr/>
        <a:lstStyle/>
        <a:p>
          <a:endParaRPr lang="en-IN"/>
        </a:p>
      </dgm:t>
    </dgm:pt>
    <dgm:pt modelId="{836E8B83-380E-45BA-A14E-D7EC2224E8AC}">
      <dgm:prSet phldrT="[Text]" custT="1"/>
      <dgm:spPr/>
      <dgm:t>
        <a:bodyPr/>
        <a:lstStyle/>
        <a:p>
          <a:r>
            <a:rPr lang="en-IN" sz="1500" b="0" i="0" dirty="0"/>
            <a:t>Maintenance and Updates</a:t>
          </a:r>
          <a:r>
            <a:rPr lang="en-US" sz="1500" dirty="0"/>
            <a:t> </a:t>
          </a:r>
          <a:endParaRPr lang="en-IN" sz="1500" dirty="0"/>
        </a:p>
      </dgm:t>
    </dgm:pt>
    <dgm:pt modelId="{4DCE6FF2-8B15-43E6-9233-D882B384A82D}" type="parTrans" cxnId="{B48417CA-EEDA-4AD5-9D36-E5A94DDEEF52}">
      <dgm:prSet/>
      <dgm:spPr/>
      <dgm:t>
        <a:bodyPr/>
        <a:lstStyle/>
        <a:p>
          <a:endParaRPr lang="en-IN"/>
        </a:p>
      </dgm:t>
    </dgm:pt>
    <dgm:pt modelId="{5387F3EC-5150-4C7B-9CD9-E68DD7772AE9}" type="sibTrans" cxnId="{B48417CA-EEDA-4AD5-9D36-E5A94DDEEF52}">
      <dgm:prSet/>
      <dgm:spPr/>
      <dgm:t>
        <a:bodyPr/>
        <a:lstStyle/>
        <a:p>
          <a:endParaRPr lang="en-IN"/>
        </a:p>
      </dgm:t>
    </dgm:pt>
    <dgm:pt modelId="{50C31541-ECE6-4403-BFF1-3C1BB6659B6B}">
      <dgm:prSet phldrT="[Text]" custT="1"/>
      <dgm:spPr/>
      <dgm:t>
        <a:bodyPr/>
        <a:lstStyle/>
        <a:p>
          <a:endParaRPr lang="en-IN" sz="1500" dirty="0"/>
        </a:p>
      </dgm:t>
    </dgm:pt>
    <dgm:pt modelId="{E176A152-0196-403B-B129-86990863FDD3}" type="parTrans" cxnId="{F06B75AD-3CF2-44B9-B0E8-8E1E24D1D0C2}">
      <dgm:prSet/>
      <dgm:spPr/>
      <dgm:t>
        <a:bodyPr/>
        <a:lstStyle/>
        <a:p>
          <a:endParaRPr lang="en-IN"/>
        </a:p>
      </dgm:t>
    </dgm:pt>
    <dgm:pt modelId="{DECD626D-1325-472D-80CC-F4AF32EAA73A}" type="sibTrans" cxnId="{F06B75AD-3CF2-44B9-B0E8-8E1E24D1D0C2}">
      <dgm:prSet/>
      <dgm:spPr/>
      <dgm:t>
        <a:bodyPr/>
        <a:lstStyle/>
        <a:p>
          <a:endParaRPr lang="en-IN"/>
        </a:p>
      </dgm:t>
    </dgm:pt>
    <dgm:pt modelId="{7525B79B-4485-4F1E-85B1-EB07AB486D33}">
      <dgm:prSet phldrT="[Text]" custT="1"/>
      <dgm:spPr/>
      <dgm:t>
        <a:bodyPr/>
        <a:lstStyle/>
        <a:p>
          <a:endParaRPr lang="en-IN" sz="1500" dirty="0"/>
        </a:p>
      </dgm:t>
    </dgm:pt>
    <dgm:pt modelId="{AD338DF8-E39A-4C6F-89D2-79AE0ADC77AA}" type="parTrans" cxnId="{F424B532-BD3B-42CC-A73C-C5F398E0C86E}">
      <dgm:prSet/>
      <dgm:spPr/>
      <dgm:t>
        <a:bodyPr/>
        <a:lstStyle/>
        <a:p>
          <a:endParaRPr lang="en-IN"/>
        </a:p>
      </dgm:t>
    </dgm:pt>
    <dgm:pt modelId="{627BAE0D-F119-477D-8C06-B42C4D8D92E5}" type="sibTrans" cxnId="{F424B532-BD3B-42CC-A73C-C5F398E0C86E}">
      <dgm:prSet/>
      <dgm:spPr/>
      <dgm:t>
        <a:bodyPr/>
        <a:lstStyle/>
        <a:p>
          <a:endParaRPr lang="en-IN"/>
        </a:p>
      </dgm:t>
    </dgm:pt>
    <dgm:pt modelId="{33FBB21B-20F6-4B07-887A-AE6CDBD46D7F}" type="pres">
      <dgm:prSet presAssocID="{3EE1C3E2-9D8A-43E7-B49D-ABE377BC32E2}" presName="Name0" presStyleCnt="0">
        <dgm:presLayoutVars>
          <dgm:dir/>
          <dgm:animLvl val="lvl"/>
          <dgm:resizeHandles/>
        </dgm:presLayoutVars>
      </dgm:prSet>
      <dgm:spPr/>
    </dgm:pt>
    <dgm:pt modelId="{F8AB96C6-996B-4A53-B258-F62E941ADAA4}" type="pres">
      <dgm:prSet presAssocID="{6C012DAE-8BCC-413E-8274-A0EDF7750CB7}" presName="linNode" presStyleCnt="0"/>
      <dgm:spPr/>
    </dgm:pt>
    <dgm:pt modelId="{7F9B35D2-5916-4F8B-AF28-6FC0A187D961}" type="pres">
      <dgm:prSet presAssocID="{6C012DAE-8BCC-413E-8274-A0EDF7750CB7}" presName="parentShp" presStyleLbl="node1" presStyleIdx="0" presStyleCnt="2" custScaleX="50827" custScaleY="34189" custLinFactNeighborY="-3013">
        <dgm:presLayoutVars>
          <dgm:bulletEnabled val="1"/>
        </dgm:presLayoutVars>
      </dgm:prSet>
      <dgm:spPr/>
    </dgm:pt>
    <dgm:pt modelId="{E7B7D0FC-83E3-4945-91A9-032A459809D8}" type="pres">
      <dgm:prSet presAssocID="{6C012DAE-8BCC-413E-8274-A0EDF7750CB7}" presName="childShp" presStyleLbl="bgAccFollowNode1" presStyleIdx="0" presStyleCnt="2" custScaleX="85950" custScaleY="76209" custLinFactNeighborX="689" custLinFactNeighborY="494">
        <dgm:presLayoutVars>
          <dgm:bulletEnabled val="1"/>
        </dgm:presLayoutVars>
      </dgm:prSet>
      <dgm:spPr/>
    </dgm:pt>
    <dgm:pt modelId="{DC6E98B9-E3E6-41B7-AFBC-A034BFA1ADD7}" type="pres">
      <dgm:prSet presAssocID="{301C38E8-7ED9-4461-853A-847B802C4CBD}" presName="spacing" presStyleCnt="0"/>
      <dgm:spPr/>
    </dgm:pt>
    <dgm:pt modelId="{7415807F-7F7B-4CB2-A867-2E589F18999B}" type="pres">
      <dgm:prSet presAssocID="{3E12A1DD-2825-44C1-894A-E51ED790E547}" presName="linNode" presStyleCnt="0"/>
      <dgm:spPr/>
    </dgm:pt>
    <dgm:pt modelId="{B39F9778-4F5B-42EB-B269-9FC917DDA9D5}" type="pres">
      <dgm:prSet presAssocID="{3E12A1DD-2825-44C1-894A-E51ED790E547}" presName="parentShp" presStyleLbl="node1" presStyleIdx="1" presStyleCnt="2" custScaleX="50138" custScaleY="35154">
        <dgm:presLayoutVars>
          <dgm:bulletEnabled val="1"/>
        </dgm:presLayoutVars>
      </dgm:prSet>
      <dgm:spPr/>
    </dgm:pt>
    <dgm:pt modelId="{BB282906-7AD3-4941-86C1-80D3DDF2C9EA}" type="pres">
      <dgm:prSet presAssocID="{3E12A1DD-2825-44C1-894A-E51ED790E547}" presName="childShp" presStyleLbl="bgAccFollowNode1" presStyleIdx="1" presStyleCnt="2" custScaleX="88246" custScaleY="87377">
        <dgm:presLayoutVars>
          <dgm:bulletEnabled val="1"/>
        </dgm:presLayoutVars>
      </dgm:prSet>
      <dgm:spPr/>
    </dgm:pt>
  </dgm:ptLst>
  <dgm:cxnLst>
    <dgm:cxn modelId="{7481E208-B0E3-4CF6-92FD-A85BEE103554}" srcId="{6C012DAE-8BCC-413E-8274-A0EDF7750CB7}" destId="{D87EB900-4596-4D12-96CD-78D90A69EB0C}" srcOrd="2" destOrd="0" parTransId="{3B53F97D-3849-4A91-8AE8-EA0E4D63A111}" sibTransId="{04E9F6FB-1ED8-4B35-A065-E05F860D225D}"/>
    <dgm:cxn modelId="{B8588810-8BEF-405A-A14D-D3CE89134BD4}" srcId="{3EE1C3E2-9D8A-43E7-B49D-ABE377BC32E2}" destId="{6C012DAE-8BCC-413E-8274-A0EDF7750CB7}" srcOrd="0" destOrd="0" parTransId="{66D83ABB-84D1-4C2C-9691-EA6F638AF5F5}" sibTransId="{301C38E8-7ED9-4461-853A-847B802C4CBD}"/>
    <dgm:cxn modelId="{3B657B1B-2D80-4249-911B-D49FCE6A2C58}" type="presOf" srcId="{3EE1C3E2-9D8A-43E7-B49D-ABE377BC32E2}" destId="{33FBB21B-20F6-4B07-887A-AE6CDBD46D7F}" srcOrd="0" destOrd="0" presId="urn:microsoft.com/office/officeart/2005/8/layout/vList6"/>
    <dgm:cxn modelId="{18735E22-01AD-4C17-B2EA-69C45CC6A1C3}" srcId="{6C012DAE-8BCC-413E-8274-A0EDF7750CB7}" destId="{B559F7E4-8F96-4DB0-82ED-813CA19121B2}" srcOrd="0" destOrd="0" parTransId="{62BDC1BE-4DDD-4F3F-A1D5-96A273365FAE}" sibTransId="{78E9B95B-EDC6-4A41-953F-09C9708D8E19}"/>
    <dgm:cxn modelId="{F424B532-BD3B-42CC-A73C-C5F398E0C86E}" srcId="{3E12A1DD-2825-44C1-894A-E51ED790E547}" destId="{7525B79B-4485-4F1E-85B1-EB07AB486D33}" srcOrd="0" destOrd="0" parTransId="{AD338DF8-E39A-4C6F-89D2-79AE0ADC77AA}" sibTransId="{627BAE0D-F119-477D-8C06-B42C4D8D92E5}"/>
    <dgm:cxn modelId="{9105EE37-A994-4C38-8086-F1ED74233787}" type="presOf" srcId="{BD09A91E-3A91-471D-BD05-995A2418ABA9}" destId="{E7B7D0FC-83E3-4945-91A9-032A459809D8}" srcOrd="0" destOrd="3" presId="urn:microsoft.com/office/officeart/2005/8/layout/vList6"/>
    <dgm:cxn modelId="{62265349-FD72-4273-9CEA-FED589EADAF2}" type="presOf" srcId="{B559F7E4-8F96-4DB0-82ED-813CA19121B2}" destId="{E7B7D0FC-83E3-4945-91A9-032A459809D8}" srcOrd="0" destOrd="0" presId="urn:microsoft.com/office/officeart/2005/8/layout/vList6"/>
    <dgm:cxn modelId="{1219874C-03C7-47C4-A58F-8A034339E743}" srcId="{6C012DAE-8BCC-413E-8274-A0EDF7750CB7}" destId="{BD09A91E-3A91-471D-BD05-995A2418ABA9}" srcOrd="3" destOrd="0" parTransId="{DB55CDFE-0032-44BA-A7E8-8EA79B68E170}" sibTransId="{750A6C17-43C7-4ADB-BB07-BCBC79B5AEAA}"/>
    <dgm:cxn modelId="{EF84F852-C40C-4F2A-8D90-4371BFDA75B3}" type="presOf" srcId="{D87EB900-4596-4D12-96CD-78D90A69EB0C}" destId="{E7B7D0FC-83E3-4945-91A9-032A459809D8}" srcOrd="0" destOrd="2" presId="urn:microsoft.com/office/officeart/2005/8/layout/vList6"/>
    <dgm:cxn modelId="{E66EF455-1ED6-4B38-AB63-0D905EC7ACBC}" type="presOf" srcId="{6C012DAE-8BCC-413E-8274-A0EDF7750CB7}" destId="{7F9B35D2-5916-4F8B-AF28-6FC0A187D961}" srcOrd="0" destOrd="0" presId="urn:microsoft.com/office/officeart/2005/8/layout/vList6"/>
    <dgm:cxn modelId="{9158E07E-FF60-45E6-A3FC-55DAF801676E}" type="presOf" srcId="{7525B79B-4485-4F1E-85B1-EB07AB486D33}" destId="{BB282906-7AD3-4941-86C1-80D3DDF2C9EA}" srcOrd="0" destOrd="0" presId="urn:microsoft.com/office/officeart/2005/8/layout/vList6"/>
    <dgm:cxn modelId="{81739E86-EEDE-46A0-B108-2A5635DCEFE7}" type="presOf" srcId="{DCA1E252-30AA-42B7-B678-ECAF23C600A1}" destId="{E7B7D0FC-83E3-4945-91A9-032A459809D8}" srcOrd="0" destOrd="4" presId="urn:microsoft.com/office/officeart/2005/8/layout/vList6"/>
    <dgm:cxn modelId="{3A2B1D8A-9318-4E00-B11D-AB5C8F020D43}" srcId="{3E12A1DD-2825-44C1-894A-E51ED790E547}" destId="{D2B92368-78DC-4DE5-96FA-3214BE1EA057}" srcOrd="2" destOrd="0" parTransId="{B3E8ED6E-4785-4445-817F-26942CBF6816}" sibTransId="{732B2469-1171-4B99-AA40-34F16458AB93}"/>
    <dgm:cxn modelId="{6D932A92-CC23-4895-921F-379042ED5BD8}" type="presOf" srcId="{836E8B83-380E-45BA-A14E-D7EC2224E8AC}" destId="{BB282906-7AD3-4941-86C1-80D3DDF2C9EA}" srcOrd="0" destOrd="4" presId="urn:microsoft.com/office/officeart/2005/8/layout/vList6"/>
    <dgm:cxn modelId="{19D707A5-2D3B-4AF7-9F5E-A036911FA109}" type="presOf" srcId="{3E12A1DD-2825-44C1-894A-E51ED790E547}" destId="{B39F9778-4F5B-42EB-B269-9FC917DDA9D5}" srcOrd="0" destOrd="0" presId="urn:microsoft.com/office/officeart/2005/8/layout/vList6"/>
    <dgm:cxn modelId="{F06B75AD-3CF2-44B9-B0E8-8E1E24D1D0C2}" srcId="{3E12A1DD-2825-44C1-894A-E51ED790E547}" destId="{50C31541-ECE6-4403-BFF1-3C1BB6659B6B}" srcOrd="1" destOrd="0" parTransId="{E176A152-0196-403B-B129-86990863FDD3}" sibTransId="{DECD626D-1325-472D-80CC-F4AF32EAA73A}"/>
    <dgm:cxn modelId="{3A8DF9BF-CEC8-4776-B9E8-3338F1052759}" srcId="{3E12A1DD-2825-44C1-894A-E51ED790E547}" destId="{50D23FB3-2E30-4A84-B596-00DFF33FCBA7}" srcOrd="3" destOrd="0" parTransId="{BAF54330-9DFF-4AC3-BC1B-AF915C2C651C}" sibTransId="{32521107-8ACF-4D89-8F4E-7F3B4DAFBBE9}"/>
    <dgm:cxn modelId="{58C2CDC9-2BA8-408B-ADD4-6652E979E897}" type="presOf" srcId="{D2B92368-78DC-4DE5-96FA-3214BE1EA057}" destId="{BB282906-7AD3-4941-86C1-80D3DDF2C9EA}" srcOrd="0" destOrd="2" presId="urn:microsoft.com/office/officeart/2005/8/layout/vList6"/>
    <dgm:cxn modelId="{B48417CA-EEDA-4AD5-9D36-E5A94DDEEF52}" srcId="{3E12A1DD-2825-44C1-894A-E51ED790E547}" destId="{836E8B83-380E-45BA-A14E-D7EC2224E8AC}" srcOrd="4" destOrd="0" parTransId="{4DCE6FF2-8B15-43E6-9233-D882B384A82D}" sibTransId="{5387F3EC-5150-4C7B-9CD9-E68DD7772AE9}"/>
    <dgm:cxn modelId="{866FFACD-DC7D-4C98-82CC-DB885A7EC96A}" srcId="{6C012DAE-8BCC-413E-8274-A0EDF7750CB7}" destId="{DCA1E252-30AA-42B7-B678-ECAF23C600A1}" srcOrd="4" destOrd="0" parTransId="{C74C73F9-7C07-4422-8797-3E99E0729708}" sibTransId="{62B6DAF0-65BA-4B3B-976D-0C5A0061A0FD}"/>
    <dgm:cxn modelId="{C94F91D2-B571-4BA8-841A-20525E812AE4}" srcId="{6C012DAE-8BCC-413E-8274-A0EDF7750CB7}" destId="{A375343B-A277-4F23-A7AF-62801ACBFDE6}" srcOrd="1" destOrd="0" parTransId="{A34FF4F1-D92E-46CC-AB86-735E35E97C08}" sibTransId="{F8E2F75D-368C-4976-B746-79FD6C345AF6}"/>
    <dgm:cxn modelId="{A226F4E1-A8AB-4B74-9AD1-403479BBBDE7}" srcId="{3EE1C3E2-9D8A-43E7-B49D-ABE377BC32E2}" destId="{3E12A1DD-2825-44C1-894A-E51ED790E547}" srcOrd="1" destOrd="0" parTransId="{A8A6C035-6AB5-490A-993B-F11DD46800B9}" sibTransId="{B44493EF-DE6C-415D-9150-322F48379792}"/>
    <dgm:cxn modelId="{F96FD8F7-0DCE-40CC-A6F4-54ACE7D9DF40}" type="presOf" srcId="{50D23FB3-2E30-4A84-B596-00DFF33FCBA7}" destId="{BB282906-7AD3-4941-86C1-80D3DDF2C9EA}" srcOrd="0" destOrd="3" presId="urn:microsoft.com/office/officeart/2005/8/layout/vList6"/>
    <dgm:cxn modelId="{6E7BE1F7-FC1D-48F6-8C67-4C31BC992D24}" type="presOf" srcId="{50C31541-ECE6-4403-BFF1-3C1BB6659B6B}" destId="{BB282906-7AD3-4941-86C1-80D3DDF2C9EA}" srcOrd="0" destOrd="1" presId="urn:microsoft.com/office/officeart/2005/8/layout/vList6"/>
    <dgm:cxn modelId="{6E7236FE-604B-4AE0-AC23-00CF1FF6B980}" type="presOf" srcId="{A375343B-A277-4F23-A7AF-62801ACBFDE6}" destId="{E7B7D0FC-83E3-4945-91A9-032A459809D8}" srcOrd="0" destOrd="1" presId="urn:microsoft.com/office/officeart/2005/8/layout/vList6"/>
    <dgm:cxn modelId="{8AFBF9A7-7871-4C35-B74A-40E09CE4091F}" type="presParOf" srcId="{33FBB21B-20F6-4B07-887A-AE6CDBD46D7F}" destId="{F8AB96C6-996B-4A53-B258-F62E941ADAA4}" srcOrd="0" destOrd="0" presId="urn:microsoft.com/office/officeart/2005/8/layout/vList6"/>
    <dgm:cxn modelId="{2D350293-B8A2-44C9-8A48-E3E4E3001711}" type="presParOf" srcId="{F8AB96C6-996B-4A53-B258-F62E941ADAA4}" destId="{7F9B35D2-5916-4F8B-AF28-6FC0A187D961}" srcOrd="0" destOrd="0" presId="urn:microsoft.com/office/officeart/2005/8/layout/vList6"/>
    <dgm:cxn modelId="{B17FBC69-55E2-430A-8775-066F55507F98}" type="presParOf" srcId="{F8AB96C6-996B-4A53-B258-F62E941ADAA4}" destId="{E7B7D0FC-83E3-4945-91A9-032A459809D8}" srcOrd="1" destOrd="0" presId="urn:microsoft.com/office/officeart/2005/8/layout/vList6"/>
    <dgm:cxn modelId="{536F763E-E79C-4101-9329-B47C81EAFE2F}" type="presParOf" srcId="{33FBB21B-20F6-4B07-887A-AE6CDBD46D7F}" destId="{DC6E98B9-E3E6-41B7-AFBC-A034BFA1ADD7}" srcOrd="1" destOrd="0" presId="urn:microsoft.com/office/officeart/2005/8/layout/vList6"/>
    <dgm:cxn modelId="{C26E6EF5-301D-44B1-8BE8-EC642D985F9E}" type="presParOf" srcId="{33FBB21B-20F6-4B07-887A-AE6CDBD46D7F}" destId="{7415807F-7F7B-4CB2-A867-2E589F18999B}" srcOrd="2" destOrd="0" presId="urn:microsoft.com/office/officeart/2005/8/layout/vList6"/>
    <dgm:cxn modelId="{06998204-07CC-444B-9707-FE51BD1118F1}" type="presParOf" srcId="{7415807F-7F7B-4CB2-A867-2E589F18999B}" destId="{B39F9778-4F5B-42EB-B269-9FC917DDA9D5}" srcOrd="0" destOrd="0" presId="urn:microsoft.com/office/officeart/2005/8/layout/vList6"/>
    <dgm:cxn modelId="{F8B82693-E39F-43AE-9C65-E4B615263C3F}" type="presParOf" srcId="{7415807F-7F7B-4CB2-A867-2E589F18999B}" destId="{BB282906-7AD3-4941-86C1-80D3DDF2C9E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AD3A3-5CB1-4BBD-84F4-6DF2CE026031}">
      <dsp:nvSpPr>
        <dsp:cNvPr id="0" name=""/>
        <dsp:cNvSpPr/>
      </dsp:nvSpPr>
      <dsp:spPr>
        <a:xfrm>
          <a:off x="254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Admin</a:t>
          </a:r>
          <a:endParaRPr lang="en-IN" sz="1800" kern="1200" dirty="0"/>
        </a:p>
      </dsp:txBody>
      <dsp:txXfrm>
        <a:off x="2540" y="84493"/>
        <a:ext cx="2476500" cy="518400"/>
      </dsp:txXfrm>
    </dsp:sp>
    <dsp:sp modelId="{3A7F7243-FE89-4054-A0F4-722169826697}">
      <dsp:nvSpPr>
        <dsp:cNvPr id="0" name=""/>
        <dsp:cNvSpPr/>
      </dsp:nvSpPr>
      <dsp:spPr>
        <a:xfrm>
          <a:off x="2540" y="649545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Dashboard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Generate reports &amp; insights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Home visit scheduling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FAQs section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profile management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medical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540" y="649545"/>
        <a:ext cx="2476500" cy="4789681"/>
      </dsp:txXfrm>
    </dsp:sp>
    <dsp:sp modelId="{9E2990FF-B7FE-4DD9-A456-1DA4A02BEE7B}">
      <dsp:nvSpPr>
        <dsp:cNvPr id="0" name=""/>
        <dsp:cNvSpPr/>
      </dsp:nvSpPr>
      <dsp:spPr>
        <a:xfrm>
          <a:off x="282575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</a:t>
          </a:r>
          <a:endParaRPr lang="en-IN" sz="1800" kern="1200" dirty="0"/>
        </a:p>
      </dsp:txBody>
      <dsp:txXfrm>
        <a:off x="2825750" y="84493"/>
        <a:ext cx="2476500" cy="518400"/>
      </dsp:txXfrm>
    </dsp:sp>
    <dsp:sp modelId="{06A6F8FC-512A-4906-8E2D-B2E893F2091B}">
      <dsp:nvSpPr>
        <dsp:cNvPr id="0" name=""/>
        <dsp:cNvSpPr/>
      </dsp:nvSpPr>
      <dsp:spPr>
        <a:xfrm>
          <a:off x="2825750" y="60289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Signup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Feedback &amp; reviews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Profile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Appointment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Health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Medical report download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Search staff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visit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Delete account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Book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Request home visit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825750" y="602893"/>
        <a:ext cx="2476500" cy="4789681"/>
      </dsp:txXfrm>
    </dsp:sp>
    <dsp:sp modelId="{34BAC395-7508-489E-A22F-483A41A569FB}">
      <dsp:nvSpPr>
        <dsp:cNvPr id="0" name=""/>
        <dsp:cNvSpPr/>
      </dsp:nvSpPr>
      <dsp:spPr>
        <a:xfrm>
          <a:off x="564896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Staff</a:t>
          </a:r>
          <a:endParaRPr lang="en-IN" sz="1800" kern="1200" dirty="0"/>
        </a:p>
      </dsp:txBody>
      <dsp:txXfrm>
        <a:off x="5648960" y="84493"/>
        <a:ext cx="2476500" cy="518400"/>
      </dsp:txXfrm>
    </dsp:sp>
    <dsp:sp modelId="{2BA70B1B-FA39-476B-9E3D-121ABF8A1939}">
      <dsp:nvSpPr>
        <dsp:cNvPr id="0" name=""/>
        <dsp:cNvSpPr/>
      </dsp:nvSpPr>
      <dsp:spPr>
        <a:xfrm>
          <a:off x="5648960" y="57487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reports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Scheduling tasks/appointments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history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test result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5648960" y="574873"/>
        <a:ext cx="2476500" cy="4789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D0FC-83E3-4945-91A9-032A459809D8}">
      <dsp:nvSpPr>
        <dsp:cNvPr id="0" name=""/>
        <dsp:cNvSpPr/>
      </dsp:nvSpPr>
      <dsp:spPr>
        <a:xfrm>
          <a:off x="2347606" y="14661"/>
          <a:ext cx="3493364" cy="177918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Anytime anywhere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Paperless work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Health monitoring by anywhere 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2347606" y="237059"/>
        <a:ext cx="2826170" cy="1334388"/>
      </dsp:txXfrm>
    </dsp:sp>
    <dsp:sp modelId="{7F9B35D2-5916-4F8B-AF28-6FC0A187D961}">
      <dsp:nvSpPr>
        <dsp:cNvPr id="0" name=""/>
        <dsp:cNvSpPr/>
      </dsp:nvSpPr>
      <dsp:spPr>
        <a:xfrm>
          <a:off x="951723" y="423288"/>
          <a:ext cx="1377213" cy="7981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Advantages</a:t>
          </a:r>
          <a:endParaRPr lang="en-IN" sz="1500" kern="1200" dirty="0"/>
        </a:p>
      </dsp:txBody>
      <dsp:txXfrm>
        <a:off x="990687" y="462252"/>
        <a:ext cx="1299285" cy="720252"/>
      </dsp:txXfrm>
    </dsp:sp>
    <dsp:sp modelId="{BB282906-7AD3-4941-86C1-80D3DDF2C9EA}">
      <dsp:nvSpPr>
        <dsp:cNvPr id="0" name=""/>
        <dsp:cNvSpPr/>
      </dsp:nvSpPr>
      <dsp:spPr>
        <a:xfrm>
          <a:off x="2272942" y="2015774"/>
          <a:ext cx="3586683" cy="203991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Cost of Implementation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Data Security Concerns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Maintenance and Updates</a:t>
          </a:r>
          <a:r>
            <a:rPr lang="en-US" sz="1500" kern="1200" dirty="0"/>
            <a:t> </a:t>
          </a:r>
          <a:endParaRPr lang="en-IN" sz="1500" kern="1200" dirty="0"/>
        </a:p>
      </dsp:txBody>
      <dsp:txXfrm>
        <a:off x="2272942" y="2270763"/>
        <a:ext cx="2821715" cy="1529936"/>
      </dsp:txXfrm>
    </dsp:sp>
    <dsp:sp modelId="{B39F9778-4F5B-42EB-B269-9FC917DDA9D5}">
      <dsp:nvSpPr>
        <dsp:cNvPr id="0" name=""/>
        <dsp:cNvSpPr/>
      </dsp:nvSpPr>
      <dsp:spPr>
        <a:xfrm>
          <a:off x="914398" y="2625376"/>
          <a:ext cx="1358544" cy="8207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Limitations</a:t>
          </a:r>
          <a:endParaRPr lang="en-IN" sz="1500" kern="1200" dirty="0"/>
        </a:p>
      </dsp:txBody>
      <dsp:txXfrm>
        <a:off x="954462" y="2665440"/>
        <a:ext cx="1278416" cy="740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108579"/>
            <a:ext cx="6382589" cy="2057441"/>
          </a:xfrm>
        </p:spPr>
        <p:txBody>
          <a:bodyPr/>
          <a:lstStyle/>
          <a:p>
            <a:pPr algn="ctr"/>
            <a:r>
              <a:rPr lang="en-US" u="sng" dirty="0">
                <a:latin typeface="Aptos Narrow" panose="020B0004020202020204" pitchFamily="34" charset="0"/>
              </a:rPr>
              <a:t>Health-Care Management System</a:t>
            </a:r>
            <a:br>
              <a:rPr lang="en-US" u="sng" dirty="0">
                <a:latin typeface="Aptos Narrow" panose="020B0004020202020204" pitchFamily="34" charset="0"/>
              </a:rPr>
            </a:br>
            <a:endParaRPr lang="en-US" u="sng" dirty="0">
              <a:latin typeface="Aptos Narrow" panose="020B0004020202020204" pitchFamily="34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0607" r="20607"/>
          <a:stretch/>
        </p:blipFill>
        <p:spPr>
          <a:xfrm>
            <a:off x="6717869" y="380923"/>
            <a:ext cx="4893631" cy="4682504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3FF80C0-FA7C-A8F8-31C0-EDE04C489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285832"/>
              </p:ext>
            </p:extLst>
          </p:nvPr>
        </p:nvGraphicFramePr>
        <p:xfrm>
          <a:off x="1484764" y="4802143"/>
          <a:ext cx="5776738" cy="174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69">
                  <a:extLst>
                    <a:ext uri="{9D8B030D-6E8A-4147-A177-3AD203B41FA5}">
                      <a16:colId xmlns:a16="http://schemas.microsoft.com/office/drawing/2014/main" val="2956221205"/>
                    </a:ext>
                  </a:extLst>
                </a:gridCol>
                <a:gridCol w="2888369">
                  <a:extLst>
                    <a:ext uri="{9D8B030D-6E8A-4147-A177-3AD203B41FA5}">
                      <a16:colId xmlns:a16="http://schemas.microsoft.com/office/drawing/2014/main" val="2652659580"/>
                    </a:ext>
                  </a:extLst>
                </a:gridCol>
              </a:tblGrid>
              <a:tr h="44701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Name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Enrollment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8530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Arnold Macwan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21004500210065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97269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Tirth Panchal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21004500210086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22029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Dharmik Halani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21004500210046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885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055CFD-FD01-0194-E66F-702AC553C5C6}"/>
              </a:ext>
            </a:extLst>
          </p:cNvPr>
          <p:cNvSpPr txBox="1"/>
          <p:nvPr/>
        </p:nvSpPr>
        <p:spPr>
          <a:xfrm>
            <a:off x="1460076" y="4447182"/>
            <a:ext cx="179053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Developed by </a:t>
            </a:r>
            <a:endParaRPr lang="en-IN" sz="1800" dirty="0">
              <a:solidFill>
                <a:schemeClr val="bg2">
                  <a:lumMod val="50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26973-AEAC-B958-0EB6-D5EABA3E0B67}"/>
              </a:ext>
            </a:extLst>
          </p:cNvPr>
          <p:cNvSpPr txBox="1"/>
          <p:nvPr/>
        </p:nvSpPr>
        <p:spPr>
          <a:xfrm>
            <a:off x="749460" y="4047072"/>
            <a:ext cx="500230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Guided By</a:t>
            </a:r>
            <a:r>
              <a:rPr lang="en-IN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:- </a:t>
            </a: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Dr. Jignesh </a:t>
            </a:r>
            <a:r>
              <a:rPr lang="en-IN" sz="2000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Doshi</a:t>
            </a:r>
            <a:endParaRPr lang="en-IN" b="1" u="sng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2" y="2366221"/>
            <a:ext cx="4253399" cy="1740114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Targeted users 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ED4384-2FA3-9AFE-57D0-CF0D7372BD2B}"/>
              </a:ext>
            </a:extLst>
          </p:cNvPr>
          <p:cNvSpPr/>
          <p:nvPr/>
        </p:nvSpPr>
        <p:spPr>
          <a:xfrm>
            <a:off x="6288833" y="895738"/>
            <a:ext cx="5424514" cy="547524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51BB-2FF8-A083-5352-A73D52A4FEFD}"/>
              </a:ext>
            </a:extLst>
          </p:cNvPr>
          <p:cNvSpPr txBox="1"/>
          <p:nvPr/>
        </p:nvSpPr>
        <p:spPr>
          <a:xfrm>
            <a:off x="6764695" y="3438331"/>
            <a:ext cx="3853542" cy="923330"/>
          </a:xfrm>
          <a:prstGeom prst="rect">
            <a:avLst/>
          </a:prstGeom>
          <a:solidFill>
            <a:schemeClr val="tx1">
              <a:lumMod val="50000"/>
              <a:lumOff val="5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Staff 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AE8F-73D0-F398-A713-B533B58D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2503685"/>
            <a:ext cx="10889796" cy="1102597"/>
          </a:xfrm>
        </p:spPr>
        <p:txBody>
          <a:bodyPr/>
          <a:lstStyle/>
          <a:p>
            <a:pPr algn="ctr"/>
            <a:r>
              <a:rPr lang="en-US" sz="5400" u="sng" dirty="0">
                <a:latin typeface="Aptos" panose="020B0004020202020204" pitchFamily="34" charset="0"/>
              </a:rPr>
              <a:t>System design </a:t>
            </a:r>
            <a:endParaRPr lang="en-IN" sz="5400" u="sng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A9F6C-8E70-5EC5-CCA8-334E9287AF2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283711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08924-99C0-31C6-AA12-D8474AD0F9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 USE CASE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D530E-4DDB-572D-C5B2-27347D7E85C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7A0876-614B-8CE5-065B-3F9EA444E4C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F75CF-14AB-E13C-3CAE-7F58D654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4" y="274955"/>
            <a:ext cx="8649477" cy="6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CLASS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02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FC0DE-B367-FA44-DAD8-84CF6E05E20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6D3D3-1B08-3E93-2A42-6359708BB60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9454A-6873-8AFA-3EF2-C1CFA09D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7930"/>
            <a:ext cx="1107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555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DC983-F76D-70BA-BD2A-D2897A3A602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496DB-AC47-4292-5538-2BE79321C19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99CED4-F18D-5351-092A-142690B4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000" u="sng" dirty="0">
                <a:latin typeface="Aptos" panose="020B0004020202020204" pitchFamily="34" charset="0"/>
              </a:rPr>
              <a:t>ACTIVITY DIAGRAM</a:t>
            </a:r>
            <a:endParaRPr lang="en-IN" sz="4000" u="sng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6847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CF197-671B-E558-7C1B-D066045B44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21381-B1DD-C9BA-C6C2-A23E04237C5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4E523-A439-B513-3930-D1CA96DD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7776" y="0"/>
            <a:ext cx="8776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3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DEVELOPMENT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3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10" y="68396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Screenshots 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87221-C773-0527-BEFB-C4BD9756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" r="5179" b="6395"/>
          <a:stretch/>
        </p:blipFill>
        <p:spPr>
          <a:xfrm>
            <a:off x="1" y="1356001"/>
            <a:ext cx="6241244" cy="4478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8295-64F2-E6E5-31FA-970EFEA70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0"/>
          <a:stretch/>
        </p:blipFill>
        <p:spPr>
          <a:xfrm>
            <a:off x="6241244" y="1356001"/>
            <a:ext cx="5950755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99" y="568042"/>
            <a:ext cx="5117162" cy="1325563"/>
          </a:xfrm>
        </p:spPr>
        <p:txBody>
          <a:bodyPr/>
          <a:lstStyle/>
          <a:p>
            <a:r>
              <a:rPr lang="en-US" altLang="zh-CN" u="sng" dirty="0">
                <a:latin typeface="Aptos Narrow" panose="020B0004020202020204" pitchFamily="34" charset="0"/>
              </a:rPr>
              <a:t>Introduction</a:t>
            </a:r>
            <a:endParaRPr lang="en-US" u="sng" dirty="0">
              <a:latin typeface="Aptos Narrow" panose="020B000402020202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1942" y="2159397"/>
            <a:ext cx="4260180" cy="39534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healthcare management system is a software solution designed to optimize various aspects of healthcare delivery and administration. It encompasses tools and processes for managing patient records, scheduling appointments, etc.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system is instrumental in improving healthcare efficiency, reducing errors, and enhancing the overall quality of patient care. 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256B3-ECA8-906D-F6A4-74E4351C117C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38B49-A2F3-C2C8-1C30-65F5C7389D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AEBA0-83CC-96EE-26EC-5CBA3FFA46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8D2F8-41F1-601D-413D-D7B1230C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7"/>
          <a:stretch/>
        </p:blipFill>
        <p:spPr>
          <a:xfrm>
            <a:off x="0" y="1287623"/>
            <a:ext cx="5850294" cy="384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54B4F-0824-013B-F9D1-39F702568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09"/>
          <a:stretch/>
        </p:blipFill>
        <p:spPr>
          <a:xfrm>
            <a:off x="6096001" y="1287624"/>
            <a:ext cx="6096000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8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0F66-558D-7B15-B73B-E7272EF5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95E601-F32B-9DE2-467F-42F37C8F2FC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E9E7D-BA6E-E58B-AB2B-E2647EE8931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4155C-D918-AB31-69A9-91EBF1F0832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8FCE2-8C7F-B4E7-F51F-0466B2167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71"/>
          <a:stretch/>
        </p:blipFill>
        <p:spPr>
          <a:xfrm>
            <a:off x="548951" y="393519"/>
            <a:ext cx="11094098" cy="58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93E-B9DD-B549-205A-82D385EE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D4DABCD-0394-56BD-15A1-F569F31ED2B6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8282B-75AD-57A3-7ABE-160DDBBF3E3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6E71A-5F9F-F13C-4374-47469635877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45023-C480-E2DD-47AB-85C158CE5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1"/>
          <a:stretch/>
        </p:blipFill>
        <p:spPr>
          <a:xfrm>
            <a:off x="0" y="274955"/>
            <a:ext cx="12192000" cy="63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76FA-917E-1646-6F53-9967BE87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4365544-EFF3-9379-BE14-6842E22CA6CC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7E204-0726-C91F-34E5-3E83CB761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2BA9C-6A05-BCEF-9F36-3B74762BEE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74C9B-3865-B73A-E79A-3115ACB84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0" y="274955"/>
            <a:ext cx="12192000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DATA DICTIONARY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83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EC16-D3B2-F571-EA52-F47CC8E06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2039"/>
            <a:ext cx="10889796" cy="1418998"/>
          </a:xfrm>
        </p:spPr>
        <p:txBody>
          <a:bodyPr/>
          <a:lstStyle/>
          <a:p>
            <a:r>
              <a:rPr lang="en-US" dirty="0"/>
              <a:t>User table 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886DCA9-DCB1-9E47-E4A9-8513B32F70B3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584288402"/>
              </p:ext>
            </p:extLst>
          </p:nvPr>
        </p:nvGraphicFramePr>
        <p:xfrm>
          <a:off x="484632" y="721538"/>
          <a:ext cx="10889795" cy="5852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77959">
                  <a:extLst>
                    <a:ext uri="{9D8B030D-6E8A-4147-A177-3AD203B41FA5}">
                      <a16:colId xmlns:a16="http://schemas.microsoft.com/office/drawing/2014/main" val="4107450445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4193058807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168068500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247204484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897298087"/>
                    </a:ext>
                  </a:extLst>
                </a:gridCol>
              </a:tblGrid>
              <a:tr h="35240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33606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9615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First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Arnold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35673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Last name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Macwan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761948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Varchar2(50)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73559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abc@123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00249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20-03-1969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14213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Role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Role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6982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State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State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Karnataka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08069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119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Int(6)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of area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382440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1059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 err="1"/>
                        <a:t>Apartment_no_nm</a:t>
                      </a:r>
                      <a:r>
                        <a:rPr lang="en-US" dirty="0"/>
                        <a:t>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Apartment no &amp;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 , </a:t>
                      </a:r>
                      <a:r>
                        <a:rPr lang="en-US" dirty="0" err="1"/>
                        <a:t>harekrishna</a:t>
                      </a:r>
                      <a:r>
                        <a:rPr lang="en-US" dirty="0"/>
                        <a:t> park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164496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IN" dirty="0" err="1"/>
                        <a:t>Userprofile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Path of image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pics/img.png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7246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00A34-3F6B-95CF-3FE4-B02E7573D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118C7-41EA-392F-6418-F478CBBD82A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71255" y="6480836"/>
            <a:ext cx="4114800" cy="365125"/>
          </a:xfrm>
        </p:spPr>
        <p:txBody>
          <a:bodyPr/>
          <a:lstStyle/>
          <a:p>
            <a:r>
              <a:rPr lang="en-US" dirty="0"/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561262913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 err="1"/>
              <a:t>Staff_profile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18515751"/>
              </p:ext>
            </p:extLst>
          </p:nvPr>
        </p:nvGraphicFramePr>
        <p:xfrm>
          <a:off x="533669" y="1116557"/>
          <a:ext cx="11227118" cy="4958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Qualification_doc</a:t>
                      </a:r>
                      <a:r>
                        <a:rPr lang="en-IN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Image path for Document of the qualification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doc/img.jpeg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Profilephoto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Photo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pic/photo.png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Total_visit_done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No. of visit taken by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Experience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Experience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12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Joined_date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joining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20-09-2002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90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About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supportive caretaker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3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Availability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for staff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available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51078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29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/>
              <a:t>Staff 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31931604"/>
              </p:ext>
            </p:extLst>
          </p:nvPr>
        </p:nvGraphicFramePr>
        <p:xfrm>
          <a:off x="533669" y="1107226"/>
          <a:ext cx="1122711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name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5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Smith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67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8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birth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20-05-1996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56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Care taker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437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49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81638725"/>
              </p:ext>
            </p:extLst>
          </p:nvPr>
        </p:nvGraphicFramePr>
        <p:xfrm>
          <a:off x="587829" y="1626063"/>
          <a:ext cx="11227118" cy="2768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 references staff 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03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of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70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56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of the 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499/-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81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C81F1-6E30-8C7E-2BDC-76178F23A9E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6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012703288"/>
              </p:ext>
            </p:extLst>
          </p:nvPr>
        </p:nvGraphicFramePr>
        <p:xfrm>
          <a:off x="581025" y="1623819"/>
          <a:ext cx="10883446" cy="2123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Category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for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 duration of the test In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08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8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6517-EEB5-0629-52BE-0F923176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96792"/>
            <a:ext cx="5460920" cy="1325563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Problem Statement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77BA6-B690-539C-FB87-E467E5F5E1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5376124" cy="25652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web-based Healthcare Management System , which allows healthcare providers to efficiently manage patient records, appointments, and medical history and also it enables patients to access and interact with their health information.</a:t>
            </a:r>
            <a:endParaRPr lang="en-IN" sz="16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4EB27EE-7947-926E-73F5-6413B071867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5315" r="25315"/>
          <a:stretch>
            <a:fillRect/>
          </a:stretch>
        </p:blipFill>
        <p:spPr>
          <a:xfrm>
            <a:off x="6306303" y="913222"/>
            <a:ext cx="5117162" cy="482510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0F152-CA68-F71C-1899-25CC8F7CB18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2E9B6-EE2E-E18F-2C47-2A93BBDF4E1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60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Staff_history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203602241"/>
              </p:ext>
            </p:extLst>
          </p:nvPr>
        </p:nvGraphicFramePr>
        <p:xfrm>
          <a:off x="587829" y="1626063"/>
          <a:ext cx="11227118" cy="4592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Job title of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3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Perfomance_rating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Rating of staff based on user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19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 references staff 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1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staff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Part-time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65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Pending_service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 services allocated to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9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Completed_services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 services by staff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8111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25564-F45D-4967-81A1-3C655C3111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Homevisit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749004147"/>
              </p:ext>
            </p:extLst>
          </p:nvPr>
        </p:nvGraphicFramePr>
        <p:xfrm>
          <a:off x="581025" y="1623819"/>
          <a:ext cx="10883446" cy="3683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  <a:r>
                        <a:rPr lang="en-IN" dirty="0"/>
                        <a:t> references staff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allocate to the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Reason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 for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5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27948272"/>
              </p:ext>
            </p:extLst>
          </p:nvPr>
        </p:nvGraphicFramePr>
        <p:xfrm>
          <a:off x="606490" y="1623819"/>
          <a:ext cx="10857981" cy="2494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5781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Email of the logged in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Type of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3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89" y="0"/>
            <a:ext cx="10889796" cy="14189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patientprofile</a:t>
            </a:r>
            <a:r>
              <a:rPr lang="en-US" dirty="0"/>
              <a:t>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43589342"/>
              </p:ext>
            </p:extLst>
          </p:nvPr>
        </p:nvGraphicFramePr>
        <p:xfrm>
          <a:off x="484632" y="718830"/>
          <a:ext cx="10883446" cy="6136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Membership_holder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user is membership holder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no_of_visits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visits to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Height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165cm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56kg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Blood_group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Blood group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97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Body-mass index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5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Date_joined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Date of the joining 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20-03-2005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75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33011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22514"/>
            <a:ext cx="10889796" cy="1418998"/>
          </a:xfrm>
        </p:spPr>
        <p:txBody>
          <a:bodyPr/>
          <a:lstStyle/>
          <a:p>
            <a:r>
              <a:rPr lang="en-US" dirty="0"/>
              <a:t> Billing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48551230"/>
              </p:ext>
            </p:extLst>
          </p:nvPr>
        </p:nvGraphicFramePr>
        <p:xfrm>
          <a:off x="484632" y="1794079"/>
          <a:ext cx="10883446" cy="3952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 err="1"/>
                        <a:t>ecimal</a:t>
                      </a:r>
                      <a:r>
                        <a:rPr lang="en-IN" dirty="0"/>
                        <a:t>(6,2)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Discount price on bill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Total_amount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Decimal(6,2)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Amount of the 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9980/-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payment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Payment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15002693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4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91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22514"/>
            <a:ext cx="10889796" cy="1418998"/>
          </a:xfrm>
        </p:spPr>
        <p:txBody>
          <a:bodyPr/>
          <a:lstStyle/>
          <a:p>
            <a:r>
              <a:rPr lang="en-US" dirty="0"/>
              <a:t>Payment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62108100"/>
              </p:ext>
            </p:extLst>
          </p:nvPr>
        </p:nvGraphicFramePr>
        <p:xfrm>
          <a:off x="484632" y="1794079"/>
          <a:ext cx="10883446" cy="3576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payment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Status of the payment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5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Payment_method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 of the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9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0890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59838"/>
            <a:ext cx="10889796" cy="1418998"/>
          </a:xfrm>
        </p:spPr>
        <p:txBody>
          <a:bodyPr/>
          <a:lstStyle/>
          <a:p>
            <a:r>
              <a:rPr lang="en-US" dirty="0" err="1"/>
              <a:t>Medical_history</a:t>
            </a:r>
            <a:r>
              <a:rPr lang="en-US" dirty="0"/>
              <a:t>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561625018"/>
              </p:ext>
            </p:extLst>
          </p:nvPr>
        </p:nvGraphicFramePr>
        <p:xfrm>
          <a:off x="478282" y="1581416"/>
          <a:ext cx="10999059" cy="449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condition of the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Critical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7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Patient_profile_id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</a:t>
                      </a:r>
                      <a:r>
                        <a:rPr lang="en-US" dirty="0" err="1"/>
                        <a:t>patientprofile</a:t>
                      </a:r>
                      <a:r>
                        <a:rPr lang="en-US" dirty="0"/>
                        <a:t>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patient profile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18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medical condition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3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Last_visit_take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last visit taken by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12-05-2003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63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5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69169"/>
            <a:ext cx="10889796" cy="1418998"/>
          </a:xfrm>
        </p:spPr>
        <p:txBody>
          <a:bodyPr/>
          <a:lstStyle/>
          <a:p>
            <a:r>
              <a:rPr lang="en-US" dirty="0"/>
              <a:t>Premium-user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795292509"/>
              </p:ext>
            </p:extLst>
          </p:nvPr>
        </p:nvGraphicFramePr>
        <p:xfrm>
          <a:off x="487613" y="1581416"/>
          <a:ext cx="10999059" cy="3576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Startdate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buying the premium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12-12-2022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6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Expirydate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expiry of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10-11-2023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Renewal_option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 to renew the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9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062410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77431"/>
            <a:ext cx="10889796" cy="1418998"/>
          </a:xfrm>
        </p:spPr>
        <p:txBody>
          <a:bodyPr/>
          <a:lstStyle/>
          <a:p>
            <a:r>
              <a:rPr lang="en-US" dirty="0"/>
              <a:t>Feedback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63319481"/>
              </p:ext>
            </p:extLst>
          </p:nvPr>
        </p:nvGraphicFramePr>
        <p:xfrm>
          <a:off x="466531" y="1931809"/>
          <a:ext cx="10901547" cy="3210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Message description for feedback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064757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96093"/>
            <a:ext cx="10889796" cy="1418998"/>
          </a:xfrm>
        </p:spPr>
        <p:txBody>
          <a:bodyPr/>
          <a:lstStyle/>
          <a:p>
            <a:r>
              <a:rPr lang="en-US" dirty="0"/>
              <a:t>Blogs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30924148"/>
              </p:ext>
            </p:extLst>
          </p:nvPr>
        </p:nvGraphicFramePr>
        <p:xfrm>
          <a:off x="466531" y="1931809"/>
          <a:ext cx="10901547" cy="293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Message 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6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006" y="1754167"/>
            <a:ext cx="4441188" cy="2775857"/>
          </a:xfrm>
        </p:spPr>
        <p:txBody>
          <a:bodyPr/>
          <a:lstStyle/>
          <a:p>
            <a:r>
              <a:rPr lang="en-US" u="sng" dirty="0">
                <a:latin typeface="Aptos Narrow" panose="020B0004020202020204" pitchFamily="34" charset="0"/>
              </a:rPr>
              <a:t>OBJECTIVE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0367" y="2817857"/>
            <a:ext cx="5365593" cy="251925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b="0" cap="none" dirty="0">
                <a:cs typeface="Arial" panose="020B0604020202020204" pitchFamily="34" charset="0"/>
              </a:rPr>
              <a:t>Main goal of the project is to provide a primary healthcare services and reliable health information to the patients by anywhere at doorstep</a:t>
            </a:r>
          </a:p>
          <a:p>
            <a:pPr algn="l"/>
            <a:endParaRPr lang="en-US" sz="1700" b="0" dirty="0"/>
          </a:p>
          <a:p>
            <a:br>
              <a:rPr lang="en-US" sz="1700" b="0" dirty="0"/>
            </a:br>
            <a:endParaRPr lang="en-US" sz="1700" b="0" cap="none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sz="5400" u="sng" dirty="0">
                <a:solidFill>
                  <a:schemeClr val="accent1">
                    <a:lumMod val="50000"/>
                  </a:schemeClr>
                </a:solidFill>
              </a:rPr>
              <a:t>AGILE DOCUMENTATION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87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F6FA-64BA-EA1A-B311-1B337CBA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charter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F15F5A-D322-840B-D205-F67B78371D80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979853483"/>
              </p:ext>
            </p:extLst>
          </p:nvPr>
        </p:nvGraphicFramePr>
        <p:xfrm>
          <a:off x="581025" y="1614488"/>
          <a:ext cx="10890250" cy="4500880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3141889">
                  <a:extLst>
                    <a:ext uri="{9D8B030D-6E8A-4147-A177-3AD203B41FA5}">
                      <a16:colId xmlns:a16="http://schemas.microsoft.com/office/drawing/2014/main" val="2219513117"/>
                    </a:ext>
                  </a:extLst>
                </a:gridCol>
                <a:gridCol w="7748361">
                  <a:extLst>
                    <a:ext uri="{9D8B030D-6E8A-4147-A177-3AD203B41FA5}">
                      <a16:colId xmlns:a16="http://schemas.microsoft.com/office/drawing/2014/main" val="2693040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Project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Healthcare webApplication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96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Guide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 Jignesh Doshi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9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start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14-08-2023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9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end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30-11-2023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1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Integration of Booking health service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Custom Admin UI deployment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Report and documentation download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Safe &amp; secure storing patient information and medical history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3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mission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mission is to provide such a platform so that every customer using the system will get the enhanced online service for their health accordingly their customization.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4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vision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vision is to reach every person who is not able to take even primary healthcare services and provide them services at doorstep by using their phones.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57677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DABF7-88EA-B653-8D00-0CF4B0BFDE4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CA52F-7C14-9F58-54BD-2EC2DEADF7D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82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User Story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56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A8C20-20F4-5F90-83B5-322B4ED92FD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847B6-21FC-E08D-0D8B-EC6A6A609CC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3CFCDD-2FC7-D878-B443-6101F75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867128"/>
              </p:ext>
            </p:extLst>
          </p:nvPr>
        </p:nvGraphicFramePr>
        <p:xfrm>
          <a:off x="184018" y="80445"/>
          <a:ext cx="11823963" cy="64976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8863">
                  <a:extLst>
                    <a:ext uri="{9D8B030D-6E8A-4147-A177-3AD203B41FA5}">
                      <a16:colId xmlns:a16="http://schemas.microsoft.com/office/drawing/2014/main" val="3526122977"/>
                    </a:ext>
                  </a:extLst>
                </a:gridCol>
                <a:gridCol w="1687793">
                  <a:extLst>
                    <a:ext uri="{9D8B030D-6E8A-4147-A177-3AD203B41FA5}">
                      <a16:colId xmlns:a16="http://schemas.microsoft.com/office/drawing/2014/main" val="2907962158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438506998"/>
                    </a:ext>
                  </a:extLst>
                </a:gridCol>
                <a:gridCol w="3998687">
                  <a:extLst>
                    <a:ext uri="{9D8B030D-6E8A-4147-A177-3AD203B41FA5}">
                      <a16:colId xmlns:a16="http://schemas.microsoft.com/office/drawing/2014/main" val="1064186293"/>
                    </a:ext>
                  </a:extLst>
                </a:gridCol>
                <a:gridCol w="2364792">
                  <a:extLst>
                    <a:ext uri="{9D8B030D-6E8A-4147-A177-3AD203B41FA5}">
                      <a16:colId xmlns:a16="http://schemas.microsoft.com/office/drawing/2014/main" val="2320640991"/>
                    </a:ext>
                  </a:extLst>
                </a:gridCol>
              </a:tblGrid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3904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manage flow and activities as administrator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44611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users / 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user activities &amp; account related issues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2952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&amp; review staff activities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0242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 home-visit request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verify &amp; accept user’s request for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8320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Allocate service to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can handle service for 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9193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report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Insights can be visualized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628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lab test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Let the Lab tester know about it &amp; patients can use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517703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can request for service provider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759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 reports can be made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28170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a blog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&amp; blogs can be read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376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system except 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3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17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32976179"/>
              </p:ext>
            </p:extLst>
          </p:nvPr>
        </p:nvGraphicFramePr>
        <p:xfrm>
          <a:off x="329816" y="559839"/>
          <a:ext cx="11393581" cy="5394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new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delete my profile account &amp; review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Buy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extra benefits of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9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spectate particular provider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Browse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search &amp; view services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8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feedback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give feedback of system &amp; enhancement can be 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3399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15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649577038"/>
              </p:ext>
            </p:extLst>
          </p:nvPr>
        </p:nvGraphicFramePr>
        <p:xfrm>
          <a:off x="329816" y="615820"/>
          <a:ext cx="11393581" cy="5323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a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health report &amp;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service according to need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22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appointment for home visit If it isn’t needed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0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payment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confirmed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75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Subscribe newsletter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quickly get update of new news &amp; events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6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reports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soft copy of medical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1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a copy of payments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856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89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216784459"/>
              </p:ext>
            </p:extLst>
          </p:nvPr>
        </p:nvGraphicFramePr>
        <p:xfrm>
          <a:off x="259180" y="274955"/>
          <a:ext cx="10329990" cy="594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1441768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336315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1958255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join system as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7877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2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804536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patient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update patient profile after providing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6718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remove personal profile from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8871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patient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provide service accordingly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914139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blog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publish articles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6303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take leave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02373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tasks/appointments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or update all pending tasks allocated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05278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account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my self as a service provider from system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72167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99079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71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Release plan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96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7DD71-22DF-6E35-EB6D-1458D264786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615E2-94CB-AB78-6093-2228BE45558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48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8197653-6D97-39DA-C0DA-453BFBDA0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74598"/>
              </p:ext>
            </p:extLst>
          </p:nvPr>
        </p:nvGraphicFramePr>
        <p:xfrm>
          <a:off x="969803" y="274955"/>
          <a:ext cx="9797142" cy="63819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32857">
                  <a:extLst>
                    <a:ext uri="{9D8B030D-6E8A-4147-A177-3AD203B41FA5}">
                      <a16:colId xmlns:a16="http://schemas.microsoft.com/office/drawing/2014/main" val="4044327620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3737750667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1489420008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2451871890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2880964994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912362818"/>
                    </a:ext>
                  </a:extLst>
                </a:gridCol>
              </a:tblGrid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Task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Duration(hrs.)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date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99140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IN" dirty="0"/>
                        <a:t>Database 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21-08-2023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22-08-2023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Released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22-08-2023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42111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Login &amp; signup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25-08-2023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28-08-2023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30-08-2023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9880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User Crud on Dashboard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4-09-2023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11297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Staff Crud on Dashboard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59551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Reset password on User Side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57692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Staff Screen Creation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31461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Excel upload for add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78017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8748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02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0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9466-176F-B92B-A16F-2EE4CC56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908" y="-33264"/>
            <a:ext cx="5716143" cy="1325563"/>
          </a:xfrm>
        </p:spPr>
        <p:txBody>
          <a:bodyPr/>
          <a:lstStyle/>
          <a:p>
            <a:r>
              <a:rPr lang="en-IN" u="sng" dirty="0">
                <a:latin typeface="Aptos Narrow" panose="020B0004020202020204" pitchFamily="34" charset="0"/>
                <a:cs typeface="Arial" panose="020B0604020202020204" pitchFamily="34" charset="0"/>
              </a:rPr>
              <a:t>Core Components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3FFB2-44E1-B3D1-4B78-97E3928D72F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5A73-979D-D483-DAFD-E2313B66A80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0236DDB-EF9C-C5FA-BAE3-867BCBF0C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99072"/>
              </p:ext>
            </p:extLst>
          </p:nvPr>
        </p:nvGraphicFramePr>
        <p:xfrm>
          <a:off x="1369527" y="867747"/>
          <a:ext cx="8128000" cy="5477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54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88"/>
            <a:ext cx="10515600" cy="1325563"/>
          </a:xfrm>
        </p:spPr>
        <p:txBody>
          <a:bodyPr/>
          <a:lstStyle/>
          <a:p>
            <a:pPr algn="l"/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Advantages</a:t>
            </a:r>
            <a:r>
              <a:rPr lang="en-US" u="sng" dirty="0">
                <a:latin typeface="Aptos" panose="020B0004020202020204" pitchFamily="34" charset="0"/>
              </a:rPr>
              <a:t> &amp;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3558ADA-F57D-88CD-EC44-660CCDF9F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155820"/>
              </p:ext>
            </p:extLst>
          </p:nvPr>
        </p:nvGraphicFramePr>
        <p:xfrm>
          <a:off x="2071396" y="1876684"/>
          <a:ext cx="6774025" cy="405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6" y="1961891"/>
            <a:ext cx="8960528" cy="1467110"/>
          </a:xfrm>
          <a:solidFill>
            <a:schemeClr val="bg2"/>
          </a:soli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 Assumptions :</a:t>
            </a:r>
            <a:br>
              <a:rPr lang="en-US" sz="1500" b="0" dirty="0"/>
            </a:br>
            <a:br>
              <a:rPr lang="en-US" sz="1500" b="0" dirty="0"/>
            </a:br>
            <a:r>
              <a:rPr lang="en-US" sz="1500" b="0" dirty="0"/>
              <a:t>- 	we assumes that sources or patients provide reliable and trustable health information.</a:t>
            </a:r>
            <a:br>
              <a:rPr lang="en-US" sz="1500" b="0" dirty="0"/>
            </a:br>
            <a:r>
              <a:rPr lang="en-US" sz="1500" b="0" dirty="0"/>
              <a:t>- 	We also assume that sources follow regulations &amp; protection laws on website.</a:t>
            </a:r>
            <a:br>
              <a:rPr lang="en-US" sz="1500" b="0" dirty="0"/>
            </a:br>
            <a:br>
              <a:rPr lang="en-US" sz="1500" b="0" dirty="0"/>
            </a:br>
            <a:endParaRPr lang="en-US" sz="15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sp>
        <p:nvSpPr>
          <p:cNvPr id="2" name="Title 37">
            <a:extLst>
              <a:ext uri="{FF2B5EF4-FFF2-40B4-BE49-F238E27FC236}">
                <a16:creationId xmlns:a16="http://schemas.microsoft.com/office/drawing/2014/main" id="{F3F78B1E-C919-F225-A639-51FB6283FC76}"/>
              </a:ext>
            </a:extLst>
          </p:cNvPr>
          <p:cNvSpPr txBox="1">
            <a:spLocks/>
          </p:cNvSpPr>
          <p:nvPr/>
        </p:nvSpPr>
        <p:spPr>
          <a:xfrm>
            <a:off x="838200" y="2114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u="sng" dirty="0">
                <a:latin typeface="Aptos" panose="020B0004020202020204" pitchFamily="34" charset="0"/>
              </a:rPr>
              <a:t>Assumptions</a:t>
            </a:r>
            <a:r>
              <a:rPr lang="en-US" sz="4400" u="sng" dirty="0">
                <a:latin typeface="+mj-lt"/>
              </a:rPr>
              <a:t> &amp; Constraints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99FA58F-89E4-F7AB-9544-1B1A96FD44E2}"/>
              </a:ext>
            </a:extLst>
          </p:cNvPr>
          <p:cNvSpPr txBox="1">
            <a:spLocks/>
          </p:cNvSpPr>
          <p:nvPr/>
        </p:nvSpPr>
        <p:spPr>
          <a:xfrm>
            <a:off x="713746" y="3293965"/>
            <a:ext cx="8960528" cy="154981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Constraints :</a:t>
            </a:r>
          </a:p>
          <a:p>
            <a:endParaRPr lang="en-US" sz="1500" b="0" dirty="0"/>
          </a:p>
          <a:p>
            <a:r>
              <a:rPr lang="en-US" sz="1500" b="0" dirty="0"/>
              <a:t>    -	No Backup services </a:t>
            </a:r>
          </a:p>
          <a:p>
            <a:r>
              <a:rPr lang="en-US" sz="1500" b="0" dirty="0"/>
              <a:t>    - 	Supported English language only		</a:t>
            </a:r>
          </a:p>
          <a:p>
            <a:r>
              <a:rPr lang="en-US" sz="1500" b="0" dirty="0"/>
              <a:t> </a:t>
            </a:r>
          </a:p>
          <a:p>
            <a:pPr lvl="1"/>
            <a:endParaRPr lang="en-US" sz="1500" b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066771"/>
            <a:ext cx="10889796" cy="1418998"/>
          </a:xfrm>
        </p:spPr>
        <p:txBody>
          <a:bodyPr/>
          <a:lstStyle/>
          <a:p>
            <a:r>
              <a:rPr lang="en-US" sz="4800" u="sng" dirty="0">
                <a:latin typeface="Aptos" panose="020B0004020202020204" pitchFamily="34" charset="0"/>
              </a:rPr>
              <a:t>Project Profile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49723430"/>
              </p:ext>
            </p:extLst>
          </p:nvPr>
        </p:nvGraphicFramePr>
        <p:xfrm>
          <a:off x="533214" y="2240999"/>
          <a:ext cx="8060280" cy="19811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507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015070">
                  <a:extLst>
                    <a:ext uri="{9D8B030D-6E8A-4147-A177-3AD203B41FA5}">
                      <a16:colId xmlns:a16="http://schemas.microsoft.com/office/drawing/2014/main" val="1924824226"/>
                    </a:ext>
                  </a:extLst>
                </a:gridCol>
                <a:gridCol w="4030140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</a:tblGrid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Project name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Healthcare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Front-end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HTML5 ,CSS3, JavaScript,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95293">
                <a:tc row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Back-end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Database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Mongodb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136502"/>
                  </a:ext>
                </a:extLst>
              </a:tr>
              <a:tr h="495293">
                <a:tc vMerge="1">
                  <a:txBody>
                    <a:bodyPr/>
                    <a:lstStyle/>
                    <a:p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Framework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Django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4430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4144-45A4-E154-0CC5-01D9D2926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922984"/>
            <a:ext cx="10889796" cy="1418998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Requirement Determination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46E97FE-D1DF-772E-5FD1-12E4D3DE336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33669" y="2341982"/>
            <a:ext cx="10889796" cy="4317856"/>
          </a:xfrm>
        </p:spPr>
        <p:txBody>
          <a:bodyPr/>
          <a:lstStyle/>
          <a:p>
            <a:r>
              <a:rPr lang="en-US" sz="1800" dirty="0"/>
              <a:t>Requirement determination for healthcare project involves gathering, analyzing, and documenting the needs and expectations of stakeholders .</a:t>
            </a:r>
          </a:p>
          <a:p>
            <a:r>
              <a:rPr lang="en-IN" sz="1800" dirty="0"/>
              <a:t>This phase is consists of :</a:t>
            </a:r>
          </a:p>
          <a:p>
            <a:pPr lvl="1"/>
            <a:r>
              <a:rPr lang="en-IN" sz="1800" dirty="0"/>
              <a:t>Surveys &amp; sampling</a:t>
            </a:r>
          </a:p>
          <a:p>
            <a:pPr lvl="1"/>
            <a:r>
              <a:rPr lang="en-IN" sz="1800" dirty="0"/>
              <a:t>Client’s requirements</a:t>
            </a:r>
          </a:p>
          <a:p>
            <a:pPr lvl="1"/>
            <a:r>
              <a:rPr lang="en-IN" sz="1800" dirty="0"/>
              <a:t>Identifying the non-functional requirements</a:t>
            </a:r>
          </a:p>
          <a:p>
            <a:pPr lvl="1"/>
            <a:r>
              <a:rPr lang="en-IN" sz="1800" dirty="0"/>
              <a:t>Review existing system if available </a:t>
            </a:r>
          </a:p>
          <a:p>
            <a:pPr lvl="1"/>
            <a:r>
              <a:rPr lang="en-IN" sz="1800" dirty="0"/>
              <a:t>References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accent1">
                    <a:lumMod val="75000"/>
                  </a:schemeClr>
                </a:solidFill>
              </a:rPr>
              <a:t>https://www.indimac.in/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https://www.advinohealthcare.com/</a:t>
            </a:r>
          </a:p>
          <a:p>
            <a:pPr lvl="2"/>
            <a:endParaRPr lang="en-IN" sz="1800" dirty="0"/>
          </a:p>
          <a:p>
            <a:pPr lvl="2"/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C3C7D-7B4A-9090-E4F3-51F89D3D46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064A-B06F-0F95-5953-EF69184687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12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1325</TotalTime>
  <Words>2407</Words>
  <Application>Microsoft Office PowerPoint</Application>
  <PresentationFormat>Widescreen</PresentationFormat>
  <Paragraphs>971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等线</vt:lpstr>
      <vt:lpstr>Abadi</vt:lpstr>
      <vt:lpstr>Aptos</vt:lpstr>
      <vt:lpstr>Aptos Narrow</vt:lpstr>
      <vt:lpstr>Arial</vt:lpstr>
      <vt:lpstr>Calibri</vt:lpstr>
      <vt:lpstr>Posterama</vt:lpstr>
      <vt:lpstr>Posterama Text Black</vt:lpstr>
      <vt:lpstr>Posterama Text SemiBold</vt:lpstr>
      <vt:lpstr>Wingdings</vt:lpstr>
      <vt:lpstr>Office 主题​​</vt:lpstr>
      <vt:lpstr>Health-Care Management System </vt:lpstr>
      <vt:lpstr>Introduction</vt:lpstr>
      <vt:lpstr>Problem Statement</vt:lpstr>
      <vt:lpstr>OBJECTIVE</vt:lpstr>
      <vt:lpstr>Core Components </vt:lpstr>
      <vt:lpstr>Advantages &amp; limitations</vt:lpstr>
      <vt:lpstr> Assumptions :  -  we assumes that sources or patients provide reliable and trustable health information. -  We also assume that sources follow regulations &amp; protection laws on website.  </vt:lpstr>
      <vt:lpstr>Project Profile </vt:lpstr>
      <vt:lpstr>Requirement Determination</vt:lpstr>
      <vt:lpstr>Targeted users </vt:lpstr>
      <vt:lpstr>System design </vt:lpstr>
      <vt:lpstr> USE CASE DIAGRAM</vt:lpstr>
      <vt:lpstr>PowerPoint Presentation</vt:lpstr>
      <vt:lpstr>CLASS DIAGRAM</vt:lpstr>
      <vt:lpstr>PowerPoint Presentation</vt:lpstr>
      <vt:lpstr>ACTIVITY DIAGRAM</vt:lpstr>
      <vt:lpstr>PowerPoint Presentation</vt:lpstr>
      <vt:lpstr>DEVELOPMENT</vt:lpstr>
      <vt:lpstr>Screenshots </vt:lpstr>
      <vt:lpstr>PowerPoint Presentation</vt:lpstr>
      <vt:lpstr>PowerPoint Presentation</vt:lpstr>
      <vt:lpstr>PowerPoint Presentation</vt:lpstr>
      <vt:lpstr>PowerPoint Presentation</vt:lpstr>
      <vt:lpstr>DATA DICTIONARY</vt:lpstr>
      <vt:lpstr>User table </vt:lpstr>
      <vt:lpstr>Staff_profile table</vt:lpstr>
      <vt:lpstr>Staff  table</vt:lpstr>
      <vt:lpstr>Services table</vt:lpstr>
      <vt:lpstr>test table</vt:lpstr>
      <vt:lpstr>Staff_history table</vt:lpstr>
      <vt:lpstr>Homevisit table</vt:lpstr>
      <vt:lpstr>Appointment table</vt:lpstr>
      <vt:lpstr> patientprofile table</vt:lpstr>
      <vt:lpstr> Billing table</vt:lpstr>
      <vt:lpstr>Payment table</vt:lpstr>
      <vt:lpstr>Medical_history table</vt:lpstr>
      <vt:lpstr>Premium-user table</vt:lpstr>
      <vt:lpstr>Feedback table</vt:lpstr>
      <vt:lpstr>Blogs table</vt:lpstr>
      <vt:lpstr>AGILE DOCUMENTATION</vt:lpstr>
      <vt:lpstr>Project charter</vt:lpstr>
      <vt:lpstr>User Story </vt:lpstr>
      <vt:lpstr>PowerPoint Presentation</vt:lpstr>
      <vt:lpstr>PowerPoint Presentation</vt:lpstr>
      <vt:lpstr>PowerPoint Presentation</vt:lpstr>
      <vt:lpstr>PowerPoint Presentation</vt:lpstr>
      <vt:lpstr>Release plan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Web-Application</dc:title>
  <dc:creator>arnold macwan</dc:creator>
  <cp:lastModifiedBy>arnold macwan</cp:lastModifiedBy>
  <cp:revision>295</cp:revision>
  <dcterms:created xsi:type="dcterms:W3CDTF">2023-07-07T17:12:48Z</dcterms:created>
  <dcterms:modified xsi:type="dcterms:W3CDTF">2023-11-24T10:51:55Z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